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58" r:id="rId5"/>
  </p:sldIdLst>
  <p:sldSz cx="43891200" cy="32918400"/>
  <p:notesSz cx="37585650" cy="28441650"/>
  <p:defaultTextStyle>
    <a:defPPr>
      <a:defRPr lang="en-US"/>
    </a:defPPr>
    <a:lvl1pPr algn="l" rtl="0" eaLnBrk="0" fontAlgn="base" hangingPunct="0">
      <a:spcBef>
        <a:spcPct val="0"/>
      </a:spcBef>
      <a:spcAft>
        <a:spcPct val="0"/>
      </a:spcAft>
      <a:defRPr sz="2200" kern="1200">
        <a:solidFill>
          <a:schemeClr val="tx1"/>
        </a:solidFill>
        <a:latin typeface="Times New Roman" charset="0"/>
        <a:ea typeface="+mn-ea"/>
        <a:cs typeface="+mn-cs"/>
      </a:defRPr>
    </a:lvl1pPr>
    <a:lvl2pPr marL="457200" algn="l" rtl="0" eaLnBrk="0" fontAlgn="base" hangingPunct="0">
      <a:spcBef>
        <a:spcPct val="0"/>
      </a:spcBef>
      <a:spcAft>
        <a:spcPct val="0"/>
      </a:spcAft>
      <a:defRPr sz="2200" kern="1200">
        <a:solidFill>
          <a:schemeClr val="tx1"/>
        </a:solidFill>
        <a:latin typeface="Times New Roman" charset="0"/>
        <a:ea typeface="+mn-ea"/>
        <a:cs typeface="+mn-cs"/>
      </a:defRPr>
    </a:lvl2pPr>
    <a:lvl3pPr marL="914400" algn="l" rtl="0" eaLnBrk="0" fontAlgn="base" hangingPunct="0">
      <a:spcBef>
        <a:spcPct val="0"/>
      </a:spcBef>
      <a:spcAft>
        <a:spcPct val="0"/>
      </a:spcAft>
      <a:defRPr sz="2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200" kern="1200">
        <a:solidFill>
          <a:schemeClr val="tx1"/>
        </a:solidFill>
        <a:latin typeface="Times New Roman" charset="0"/>
        <a:ea typeface="+mn-ea"/>
        <a:cs typeface="+mn-cs"/>
      </a:defRPr>
    </a:lvl5pPr>
    <a:lvl6pPr marL="2286000" algn="l" defTabSz="914400" rtl="0" eaLnBrk="1" latinLnBrk="0" hangingPunct="1">
      <a:defRPr sz="2200" kern="1200">
        <a:solidFill>
          <a:schemeClr val="tx1"/>
        </a:solidFill>
        <a:latin typeface="Times New Roman" charset="0"/>
        <a:ea typeface="+mn-ea"/>
        <a:cs typeface="+mn-cs"/>
      </a:defRPr>
    </a:lvl6pPr>
    <a:lvl7pPr marL="2743200" algn="l" defTabSz="914400" rtl="0" eaLnBrk="1" latinLnBrk="0" hangingPunct="1">
      <a:defRPr sz="2200" kern="1200">
        <a:solidFill>
          <a:schemeClr val="tx1"/>
        </a:solidFill>
        <a:latin typeface="Times New Roman" charset="0"/>
        <a:ea typeface="+mn-ea"/>
        <a:cs typeface="+mn-cs"/>
      </a:defRPr>
    </a:lvl7pPr>
    <a:lvl8pPr marL="3200400" algn="l" defTabSz="914400" rtl="0" eaLnBrk="1" latinLnBrk="0" hangingPunct="1">
      <a:defRPr sz="2200" kern="1200">
        <a:solidFill>
          <a:schemeClr val="tx1"/>
        </a:solidFill>
        <a:latin typeface="Times New Roman" charset="0"/>
        <a:ea typeface="+mn-ea"/>
        <a:cs typeface="+mn-cs"/>
      </a:defRPr>
    </a:lvl8pPr>
    <a:lvl9pPr marL="3657600" algn="l" defTabSz="914400" rtl="0" eaLnBrk="1" latinLnBrk="0" hangingPunct="1">
      <a:defRPr sz="2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pos="27648" userDrawn="1">
          <p15:clr>
            <a:srgbClr val="A4A3A4"/>
          </p15:clr>
        </p15:guide>
      </p15:sldGuideLst>
    </p:ext>
    <p:ext uri="{2D200454-40CA-4A62-9FC3-DE9A4176ACB9}">
      <p15:notesGuideLst xmlns:p15="http://schemas.microsoft.com/office/powerpoint/2012/main">
        <p15:guide id="1" orient="horz" pos="8960" userDrawn="1">
          <p15:clr>
            <a:srgbClr val="A4A3A4"/>
          </p15:clr>
        </p15:guide>
        <p15:guide id="2" pos="1184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9CF6C3-0B19-EFBB-5575-FBC05D74CCEF}" name="Casey Greenwalt" initials="CG" userId="acf2cd365b5b8d4a"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 Rachael" initials="HR" lastIdx="4" clrIdx="0"/>
  <p:cmAuthor id="2" name="Ormsbee, Michael" initials="OM" lastIdx="7" clrIdx="1">
    <p:extLst>
      <p:ext uri="{19B8F6BF-5375-455C-9EA6-DF929625EA0E}">
        <p15:presenceInfo xmlns:p15="http://schemas.microsoft.com/office/powerpoint/2012/main" userId="S-1-5-21-2052111302-1897051121-725345543-143141" providerId="AD"/>
      </p:ext>
    </p:extLst>
  </p:cmAuthor>
  <p:cmAuthor id="3" name="Microsoft Office User" initials="MOU" lastIdx="1" clrIdx="2">
    <p:extLst>
      <p:ext uri="{19B8F6BF-5375-455C-9EA6-DF929625EA0E}">
        <p15:presenceInfo xmlns:p15="http://schemas.microsoft.com/office/powerpoint/2012/main" userId="Microsoft Office User" providerId="None"/>
      </p:ext>
    </p:extLst>
  </p:cmAuthor>
  <p:cmAuthor id="4" name="Casey Greenwalt" initials="CG" lastIdx="8" clrIdx="3">
    <p:extLst>
      <p:ext uri="{19B8F6BF-5375-455C-9EA6-DF929625EA0E}">
        <p15:presenceInfo xmlns:p15="http://schemas.microsoft.com/office/powerpoint/2012/main" userId="acf2cd365b5b8d4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793041"/>
    <a:srgbClr val="811627"/>
    <a:srgbClr val="782F40"/>
    <a:srgbClr val="CEB888"/>
    <a:srgbClr val="FBF8F3"/>
    <a:srgbClr val="EFE1C7"/>
    <a:srgbClr val="5B1F28"/>
    <a:srgbClr val="E1C695"/>
    <a:srgbClr val="640412"/>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D19552-8F2B-4CC4-BD29-BC4FA99BD903}" v="1" dt="2024-11-06T21:12:21.412"/>
    <p1510:client id="{2FC04418-D210-49AE-B3D1-24C5C209D1D5}" v="13" dt="2024-11-05T21:53:23.988"/>
  </p1510:revLst>
</p1510:revInfo>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93227" autoAdjust="0"/>
  </p:normalViewPr>
  <p:slideViewPr>
    <p:cSldViewPr snapToGrid="0">
      <p:cViewPr>
        <p:scale>
          <a:sx n="150" d="100"/>
          <a:sy n="150" d="100"/>
        </p:scale>
        <p:origin x="-11274" y="-21000"/>
      </p:cViewPr>
      <p:guideLst>
        <p:guide orient="horz"/>
        <p:guide pos="27648"/>
      </p:guideLst>
    </p:cSldViewPr>
  </p:slideViewPr>
  <p:notesTextViewPr>
    <p:cViewPr>
      <p:scale>
        <a:sx n="1" d="1"/>
        <a:sy n="1" d="1"/>
      </p:scale>
      <p:origin x="0" y="0"/>
    </p:cViewPr>
  </p:notesTextViewPr>
  <p:notesViewPr>
    <p:cSldViewPr snapToGrid="0">
      <p:cViewPr>
        <p:scale>
          <a:sx n="1" d="2"/>
          <a:sy n="1" d="2"/>
        </p:scale>
        <p:origin x="0" y="0"/>
      </p:cViewPr>
      <p:guideLst>
        <p:guide orient="horz" pos="8960"/>
        <p:guide pos="118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zbeth Flores" userId="aa860b00-ab76-4d67-8d03-500ca6a82e91" providerId="ADAL" clId="{06D19552-8F2B-4CC4-BD29-BC4FA99BD903}"/>
    <pc:docChg chg="undo redo custSel addSld delSld modSld">
      <pc:chgData name="Izbeth Flores" userId="aa860b00-ab76-4d67-8d03-500ca6a82e91" providerId="ADAL" clId="{06D19552-8F2B-4CC4-BD29-BC4FA99BD903}" dt="2024-11-06T21:13:17.412" v="3281" actId="1035"/>
      <pc:docMkLst>
        <pc:docMk/>
      </pc:docMkLst>
      <pc:sldChg chg="addSp delSp modSp mod">
        <pc:chgData name="Izbeth Flores" userId="aa860b00-ab76-4d67-8d03-500ca6a82e91" providerId="ADAL" clId="{06D19552-8F2B-4CC4-BD29-BC4FA99BD903}" dt="2024-11-06T21:13:17.412" v="3281" actId="1035"/>
        <pc:sldMkLst>
          <pc:docMk/>
          <pc:sldMk cId="25832736" sldId="258"/>
        </pc:sldMkLst>
        <pc:spChg chg="mod">
          <ac:chgData name="Izbeth Flores" userId="aa860b00-ab76-4d67-8d03-500ca6a82e91" providerId="ADAL" clId="{06D19552-8F2B-4CC4-BD29-BC4FA99BD903}" dt="2024-11-04T21:22:12.085" v="3155" actId="20577"/>
          <ac:spMkLst>
            <pc:docMk/>
            <pc:sldMk cId="25832736" sldId="258"/>
            <ac:spMk id="2" creationId="{55A1477D-2657-CFE8-76F9-10FED1F59A8F}"/>
          </ac:spMkLst>
        </pc:spChg>
        <pc:spChg chg="add mod">
          <ac:chgData name="Izbeth Flores" userId="aa860b00-ab76-4d67-8d03-500ca6a82e91" providerId="ADAL" clId="{06D19552-8F2B-4CC4-BD29-BC4FA99BD903}" dt="2024-11-04T20:27:49.038" v="2601" actId="14100"/>
          <ac:spMkLst>
            <pc:docMk/>
            <pc:sldMk cId="25832736" sldId="258"/>
            <ac:spMk id="5" creationId="{B96E0913-718A-22CB-4513-7DD76BC1F456}"/>
          </ac:spMkLst>
        </pc:spChg>
        <pc:spChg chg="add mod">
          <ac:chgData name="Izbeth Flores" userId="aa860b00-ab76-4d67-8d03-500ca6a82e91" providerId="ADAL" clId="{06D19552-8F2B-4CC4-BD29-BC4FA99BD903}" dt="2024-11-04T21:22:42.892" v="3163" actId="20577"/>
          <ac:spMkLst>
            <pc:docMk/>
            <pc:sldMk cId="25832736" sldId="258"/>
            <ac:spMk id="10" creationId="{AA6C6E44-2FDD-E725-1912-FC13E4A48FA2}"/>
          </ac:spMkLst>
        </pc:spChg>
        <pc:spChg chg="add del mod">
          <ac:chgData name="Izbeth Flores" userId="aa860b00-ab76-4d67-8d03-500ca6a82e91" providerId="ADAL" clId="{06D19552-8F2B-4CC4-BD29-BC4FA99BD903}" dt="2024-11-04T17:09:05.856" v="972" actId="767"/>
          <ac:spMkLst>
            <pc:docMk/>
            <pc:sldMk cId="25832736" sldId="258"/>
            <ac:spMk id="11" creationId="{A149E9A3-385C-23A7-D1C6-A678D1173823}"/>
          </ac:spMkLst>
        </pc:spChg>
        <pc:spChg chg="add mod">
          <ac:chgData name="Izbeth Flores" userId="aa860b00-ab76-4d67-8d03-500ca6a82e91" providerId="ADAL" clId="{06D19552-8F2B-4CC4-BD29-BC4FA99BD903}" dt="2024-11-04T21:37:44.906" v="3166" actId="1036"/>
          <ac:spMkLst>
            <pc:docMk/>
            <pc:sldMk cId="25832736" sldId="258"/>
            <ac:spMk id="12" creationId="{65BC51B9-6F91-CE71-5158-8D3F2E7C43AD}"/>
          </ac:spMkLst>
        </pc:spChg>
        <pc:spChg chg="add mod">
          <ac:chgData name="Izbeth Flores" userId="aa860b00-ab76-4d67-8d03-500ca6a82e91" providerId="ADAL" clId="{06D19552-8F2B-4CC4-BD29-BC4FA99BD903}" dt="2024-11-04T21:20:32.662" v="3099" actId="1036"/>
          <ac:spMkLst>
            <pc:docMk/>
            <pc:sldMk cId="25832736" sldId="258"/>
            <ac:spMk id="13" creationId="{497C98B4-E908-244B-3BFB-1F98A914E555}"/>
          </ac:spMkLst>
        </pc:spChg>
        <pc:spChg chg="add mod">
          <ac:chgData name="Izbeth Flores" userId="aa860b00-ab76-4d67-8d03-500ca6a82e91" providerId="ADAL" clId="{06D19552-8F2B-4CC4-BD29-BC4FA99BD903}" dt="2024-11-04T21:20:17.560" v="3085" actId="1036"/>
          <ac:spMkLst>
            <pc:docMk/>
            <pc:sldMk cId="25832736" sldId="258"/>
            <ac:spMk id="14" creationId="{72461713-567F-5F7C-8C46-F4AEA96F2C6A}"/>
          </ac:spMkLst>
        </pc:spChg>
        <pc:spChg chg="add mod">
          <ac:chgData name="Izbeth Flores" userId="aa860b00-ab76-4d67-8d03-500ca6a82e91" providerId="ADAL" clId="{06D19552-8F2B-4CC4-BD29-BC4FA99BD903}" dt="2024-11-04T21:20:17.560" v="3085" actId="1036"/>
          <ac:spMkLst>
            <pc:docMk/>
            <pc:sldMk cId="25832736" sldId="258"/>
            <ac:spMk id="17" creationId="{DA9A960D-3453-965A-95A6-16A33B319664}"/>
          </ac:spMkLst>
        </pc:spChg>
        <pc:spChg chg="add mod">
          <ac:chgData name="Izbeth Flores" userId="aa860b00-ab76-4d67-8d03-500ca6a82e91" providerId="ADAL" clId="{06D19552-8F2B-4CC4-BD29-BC4FA99BD903}" dt="2024-11-04T21:17:56.101" v="3018" actId="1076"/>
          <ac:spMkLst>
            <pc:docMk/>
            <pc:sldMk cId="25832736" sldId="258"/>
            <ac:spMk id="18" creationId="{0BCCD48B-34BF-88DB-CE59-B5BC525CDF55}"/>
          </ac:spMkLst>
        </pc:spChg>
        <pc:spChg chg="add mod">
          <ac:chgData name="Izbeth Flores" userId="aa860b00-ab76-4d67-8d03-500ca6a82e91" providerId="ADAL" clId="{06D19552-8F2B-4CC4-BD29-BC4FA99BD903}" dt="2024-11-04T21:16:15.217" v="2974" actId="1035"/>
          <ac:spMkLst>
            <pc:docMk/>
            <pc:sldMk cId="25832736" sldId="258"/>
            <ac:spMk id="21" creationId="{28523E78-962B-DFE3-D428-9E830AA163FA}"/>
          </ac:spMkLst>
        </pc:spChg>
        <pc:spChg chg="add del">
          <ac:chgData name="Izbeth Flores" userId="aa860b00-ab76-4d67-8d03-500ca6a82e91" providerId="ADAL" clId="{06D19552-8F2B-4CC4-BD29-BC4FA99BD903}" dt="2024-11-04T19:51:28.956" v="1667" actId="22"/>
          <ac:spMkLst>
            <pc:docMk/>
            <pc:sldMk cId="25832736" sldId="258"/>
            <ac:spMk id="23" creationId="{6E6BF786-BF1D-A5F5-4DB1-5F2582EAC33D}"/>
          </ac:spMkLst>
        </pc:spChg>
        <pc:spChg chg="add del mod">
          <ac:chgData name="Izbeth Flores" userId="aa860b00-ab76-4d67-8d03-500ca6a82e91" providerId="ADAL" clId="{06D19552-8F2B-4CC4-BD29-BC4FA99BD903}" dt="2024-11-04T20:56:20.716" v="2760" actId="478"/>
          <ac:spMkLst>
            <pc:docMk/>
            <pc:sldMk cId="25832736" sldId="258"/>
            <ac:spMk id="24" creationId="{671FC4CF-B19A-44AB-F9EC-25DA35934146}"/>
          </ac:spMkLst>
        </pc:spChg>
        <pc:spChg chg="add del mod ord">
          <ac:chgData name="Izbeth Flores" userId="aa860b00-ab76-4d67-8d03-500ca6a82e91" providerId="ADAL" clId="{06D19552-8F2B-4CC4-BD29-BC4FA99BD903}" dt="2024-11-04T20:09:22.210" v="2334" actId="478"/>
          <ac:spMkLst>
            <pc:docMk/>
            <pc:sldMk cId="25832736" sldId="258"/>
            <ac:spMk id="26" creationId="{61B26099-4F37-E776-2468-745DCACDD706}"/>
          </ac:spMkLst>
        </pc:spChg>
        <pc:spChg chg="add del mod">
          <ac:chgData name="Izbeth Flores" userId="aa860b00-ab76-4d67-8d03-500ca6a82e91" providerId="ADAL" clId="{06D19552-8F2B-4CC4-BD29-BC4FA99BD903}" dt="2024-11-04T20:09:28.957" v="2335" actId="478"/>
          <ac:spMkLst>
            <pc:docMk/>
            <pc:sldMk cId="25832736" sldId="258"/>
            <ac:spMk id="27" creationId="{5239ACA7-BB75-4000-0E43-0F166CB82B05}"/>
          </ac:spMkLst>
        </pc:spChg>
        <pc:spChg chg="add mod">
          <ac:chgData name="Izbeth Flores" userId="aa860b00-ab76-4d67-8d03-500ca6a82e91" providerId="ADAL" clId="{06D19552-8F2B-4CC4-BD29-BC4FA99BD903}" dt="2024-11-04T20:24:21.571" v="2579" actId="1076"/>
          <ac:spMkLst>
            <pc:docMk/>
            <pc:sldMk cId="25832736" sldId="258"/>
            <ac:spMk id="28" creationId="{66B051FD-60FA-BBDF-977E-E155B781C26F}"/>
          </ac:spMkLst>
        </pc:spChg>
        <pc:spChg chg="add mod">
          <ac:chgData name="Izbeth Flores" userId="aa860b00-ab76-4d67-8d03-500ca6a82e91" providerId="ADAL" clId="{06D19552-8F2B-4CC4-BD29-BC4FA99BD903}" dt="2024-11-04T20:25:41.947" v="2587" actId="14100"/>
          <ac:spMkLst>
            <pc:docMk/>
            <pc:sldMk cId="25832736" sldId="258"/>
            <ac:spMk id="29" creationId="{5EEE9FB2-FA30-3940-43A7-287EE6B1F1ED}"/>
          </ac:spMkLst>
        </pc:spChg>
        <pc:spChg chg="del mod">
          <ac:chgData name="Izbeth Flores" userId="aa860b00-ab76-4d67-8d03-500ca6a82e91" providerId="ADAL" clId="{06D19552-8F2B-4CC4-BD29-BC4FA99BD903}" dt="2024-11-04T16:58:18.014" v="745" actId="478"/>
          <ac:spMkLst>
            <pc:docMk/>
            <pc:sldMk cId="25832736" sldId="258"/>
            <ac:spMk id="34" creationId="{FFD9FBD5-63E1-7AD3-13D3-86D92872C1DB}"/>
          </ac:spMkLst>
        </pc:spChg>
        <pc:spChg chg="del">
          <ac:chgData name="Izbeth Flores" userId="aa860b00-ab76-4d67-8d03-500ca6a82e91" providerId="ADAL" clId="{06D19552-8F2B-4CC4-BD29-BC4FA99BD903}" dt="2024-11-04T16:58:32.878" v="748" actId="478"/>
          <ac:spMkLst>
            <pc:docMk/>
            <pc:sldMk cId="25832736" sldId="258"/>
            <ac:spMk id="35" creationId="{BD1C5FA2-35A1-34D6-B48F-783F568DCC73}"/>
          </ac:spMkLst>
        </pc:spChg>
        <pc:spChg chg="add mod">
          <ac:chgData name="Izbeth Flores" userId="aa860b00-ab76-4d67-8d03-500ca6a82e91" providerId="ADAL" clId="{06D19552-8F2B-4CC4-BD29-BC4FA99BD903}" dt="2024-11-04T21:03:11.337" v="2875"/>
          <ac:spMkLst>
            <pc:docMk/>
            <pc:sldMk cId="25832736" sldId="258"/>
            <ac:spMk id="35" creationId="{C85F2F6B-0A6E-4F6A-928D-94037EDB870F}"/>
          </ac:spMkLst>
        </pc:spChg>
        <pc:spChg chg="del">
          <ac:chgData name="Izbeth Flores" userId="aa860b00-ab76-4d67-8d03-500ca6a82e91" providerId="ADAL" clId="{06D19552-8F2B-4CC4-BD29-BC4FA99BD903}" dt="2024-11-04T16:58:34.615" v="749" actId="478"/>
          <ac:spMkLst>
            <pc:docMk/>
            <pc:sldMk cId="25832736" sldId="258"/>
            <ac:spMk id="37" creationId="{34358C41-EDDC-BB90-B8CD-A5CF0CB1993F}"/>
          </ac:spMkLst>
        </pc:spChg>
        <pc:spChg chg="del mod">
          <ac:chgData name="Izbeth Flores" userId="aa860b00-ab76-4d67-8d03-500ca6a82e91" providerId="ADAL" clId="{06D19552-8F2B-4CC4-BD29-BC4FA99BD903}" dt="2024-11-04T16:58:44.451" v="753" actId="478"/>
          <ac:spMkLst>
            <pc:docMk/>
            <pc:sldMk cId="25832736" sldId="258"/>
            <ac:spMk id="38" creationId="{126A745E-79E1-9789-59D0-7658A8D5834A}"/>
          </ac:spMkLst>
        </pc:spChg>
        <pc:spChg chg="del mod">
          <ac:chgData name="Izbeth Flores" userId="aa860b00-ab76-4d67-8d03-500ca6a82e91" providerId="ADAL" clId="{06D19552-8F2B-4CC4-BD29-BC4FA99BD903}" dt="2024-11-04T16:05:01.294" v="232" actId="478"/>
          <ac:spMkLst>
            <pc:docMk/>
            <pc:sldMk cId="25832736" sldId="258"/>
            <ac:spMk id="40" creationId="{64FD99EB-C788-9F4F-9192-8A4510930D61}"/>
          </ac:spMkLst>
        </pc:spChg>
        <pc:spChg chg="del">
          <ac:chgData name="Izbeth Flores" userId="aa860b00-ab76-4d67-8d03-500ca6a82e91" providerId="ADAL" clId="{06D19552-8F2B-4CC4-BD29-BC4FA99BD903}" dt="2024-11-04T16:58:28.564" v="747" actId="478"/>
          <ac:spMkLst>
            <pc:docMk/>
            <pc:sldMk cId="25832736" sldId="258"/>
            <ac:spMk id="42" creationId="{990D2FBB-DCEA-A611-FA48-9695C4473AFF}"/>
          </ac:spMkLst>
        </pc:spChg>
        <pc:spChg chg="del">
          <ac:chgData name="Izbeth Flores" userId="aa860b00-ab76-4d67-8d03-500ca6a82e91" providerId="ADAL" clId="{06D19552-8F2B-4CC4-BD29-BC4FA99BD903}" dt="2024-11-04T16:58:47.442" v="754" actId="478"/>
          <ac:spMkLst>
            <pc:docMk/>
            <pc:sldMk cId="25832736" sldId="258"/>
            <ac:spMk id="43" creationId="{CCA25C3B-830E-ACE8-7811-E8FA88005C99}"/>
          </ac:spMkLst>
        </pc:spChg>
        <pc:spChg chg="mod">
          <ac:chgData name="Izbeth Flores" userId="aa860b00-ab76-4d67-8d03-500ca6a82e91" providerId="ADAL" clId="{06D19552-8F2B-4CC4-BD29-BC4FA99BD903}" dt="2024-11-04T19:59:03.870" v="2018" actId="14100"/>
          <ac:spMkLst>
            <pc:docMk/>
            <pc:sldMk cId="25832736" sldId="258"/>
            <ac:spMk id="44" creationId="{1F9423E1-669B-360E-457B-414E1595EEE7}"/>
          </ac:spMkLst>
        </pc:spChg>
        <pc:spChg chg="del mod">
          <ac:chgData name="Izbeth Flores" userId="aa860b00-ab76-4d67-8d03-500ca6a82e91" providerId="ADAL" clId="{06D19552-8F2B-4CC4-BD29-BC4FA99BD903}" dt="2024-11-04T19:50:33.783" v="1664" actId="478"/>
          <ac:spMkLst>
            <pc:docMk/>
            <pc:sldMk cId="25832736" sldId="258"/>
            <ac:spMk id="45" creationId="{A711F2DF-A5E4-FD2E-F048-285F6AE9DC1E}"/>
          </ac:spMkLst>
        </pc:spChg>
        <pc:spChg chg="mod">
          <ac:chgData name="Izbeth Flores" userId="aa860b00-ab76-4d67-8d03-500ca6a82e91" providerId="ADAL" clId="{06D19552-8F2B-4CC4-BD29-BC4FA99BD903}" dt="2024-11-04T17:01:50.118" v="803" actId="1038"/>
          <ac:spMkLst>
            <pc:docMk/>
            <pc:sldMk cId="25832736" sldId="258"/>
            <ac:spMk id="46" creationId="{9ADF00F5-EA7C-47EB-9D4A-37579F33AFE9}"/>
          </ac:spMkLst>
        </pc:spChg>
        <pc:spChg chg="mod">
          <ac:chgData name="Izbeth Flores" userId="aa860b00-ab76-4d67-8d03-500ca6a82e91" providerId="ADAL" clId="{06D19552-8F2B-4CC4-BD29-BC4FA99BD903}" dt="2024-11-04T21:20:32.662" v="3099" actId="1036"/>
          <ac:spMkLst>
            <pc:docMk/>
            <pc:sldMk cId="25832736" sldId="258"/>
            <ac:spMk id="49" creationId="{EBAB3762-1221-C4AC-F96C-BF41C54C1788}"/>
          </ac:spMkLst>
        </pc:spChg>
        <pc:spChg chg="mod">
          <ac:chgData name="Izbeth Flores" userId="aa860b00-ab76-4d67-8d03-500ca6a82e91" providerId="ADAL" clId="{06D19552-8F2B-4CC4-BD29-BC4FA99BD903}" dt="2024-11-04T17:14:08.354" v="1007" actId="14100"/>
          <ac:spMkLst>
            <pc:docMk/>
            <pc:sldMk cId="25832736" sldId="258"/>
            <ac:spMk id="65" creationId="{DF998AC1-ACD8-4DFD-AA4A-7B12C376F766}"/>
          </ac:spMkLst>
        </pc:spChg>
        <pc:spChg chg="mod">
          <ac:chgData name="Izbeth Flores" userId="aa860b00-ab76-4d67-8d03-500ca6a82e91" providerId="ADAL" clId="{06D19552-8F2B-4CC4-BD29-BC4FA99BD903}" dt="2024-11-04T21:38:06.003" v="3168" actId="14100"/>
          <ac:spMkLst>
            <pc:docMk/>
            <pc:sldMk cId="25832736" sldId="258"/>
            <ac:spMk id="85" creationId="{43268906-AD09-4D93-A2AB-F596E892F18D}"/>
          </ac:spMkLst>
        </pc:spChg>
        <pc:spChg chg="mod">
          <ac:chgData name="Izbeth Flores" userId="aa860b00-ab76-4d67-8d03-500ca6a82e91" providerId="ADAL" clId="{06D19552-8F2B-4CC4-BD29-BC4FA99BD903}" dt="2024-11-04T17:02:03.760" v="835" actId="1038"/>
          <ac:spMkLst>
            <pc:docMk/>
            <pc:sldMk cId="25832736" sldId="258"/>
            <ac:spMk id="86" creationId="{96967BE4-337E-4E1F-A746-B5BEE039202B}"/>
          </ac:spMkLst>
        </pc:spChg>
        <pc:spChg chg="mod">
          <ac:chgData name="Izbeth Flores" userId="aa860b00-ab76-4d67-8d03-500ca6a82e91" providerId="ADAL" clId="{06D19552-8F2B-4CC4-BD29-BC4FA99BD903}" dt="2024-11-04T21:37:56.684" v="3167" actId="14100"/>
          <ac:spMkLst>
            <pc:docMk/>
            <pc:sldMk cId="25832736" sldId="258"/>
            <ac:spMk id="87" creationId="{5AC8EB88-4CC9-4182-8EA5-84D3489C7F2B}"/>
          </ac:spMkLst>
        </pc:spChg>
        <pc:spChg chg="mod">
          <ac:chgData name="Izbeth Flores" userId="aa860b00-ab76-4d67-8d03-500ca6a82e91" providerId="ADAL" clId="{06D19552-8F2B-4CC4-BD29-BC4FA99BD903}" dt="2024-11-04T20:13:11.539" v="2352" actId="20577"/>
          <ac:spMkLst>
            <pc:docMk/>
            <pc:sldMk cId="25832736" sldId="258"/>
            <ac:spMk id="88" creationId="{7145B71C-3D0E-424E-81AC-21800A887529}"/>
          </ac:spMkLst>
        </pc:spChg>
        <pc:spChg chg="mod">
          <ac:chgData name="Izbeth Flores" userId="aa860b00-ab76-4d67-8d03-500ca6a82e91" providerId="ADAL" clId="{06D19552-8F2B-4CC4-BD29-BC4FA99BD903}" dt="2024-11-04T19:54:14.090" v="1807" actId="1036"/>
          <ac:spMkLst>
            <pc:docMk/>
            <pc:sldMk cId="25832736" sldId="258"/>
            <ac:spMk id="89" creationId="{35446D9C-5C13-4357-8490-36AE09314E13}"/>
          </ac:spMkLst>
        </pc:spChg>
        <pc:spChg chg="mod">
          <ac:chgData name="Izbeth Flores" userId="aa860b00-ab76-4d67-8d03-500ca6a82e91" providerId="ADAL" clId="{06D19552-8F2B-4CC4-BD29-BC4FA99BD903}" dt="2024-11-06T21:11:46.316" v="3177" actId="20577"/>
          <ac:spMkLst>
            <pc:docMk/>
            <pc:sldMk cId="25832736" sldId="258"/>
            <ac:spMk id="97" creationId="{389A406B-F9F2-4357-8CA2-0FE0B5BD4D36}"/>
          </ac:spMkLst>
        </pc:spChg>
        <pc:spChg chg="mod">
          <ac:chgData name="Izbeth Flores" userId="aa860b00-ab76-4d67-8d03-500ca6a82e91" providerId="ADAL" clId="{06D19552-8F2B-4CC4-BD29-BC4FA99BD903}" dt="2024-11-04T19:54:30.170" v="1919" actId="1035"/>
          <ac:spMkLst>
            <pc:docMk/>
            <pc:sldMk cId="25832736" sldId="258"/>
            <ac:spMk id="99" creationId="{7578D1B3-A595-46AD-8340-7C85331801B7}"/>
          </ac:spMkLst>
        </pc:spChg>
        <pc:spChg chg="mod">
          <ac:chgData name="Izbeth Flores" userId="aa860b00-ab76-4d67-8d03-500ca6a82e91" providerId="ADAL" clId="{06D19552-8F2B-4CC4-BD29-BC4FA99BD903}" dt="2024-11-04T19:59:18.913" v="2020" actId="14100"/>
          <ac:spMkLst>
            <pc:docMk/>
            <pc:sldMk cId="25832736" sldId="258"/>
            <ac:spMk id="101" creationId="{3684B8A4-9FB0-4C89-A4A4-B05962F44AEF}"/>
          </ac:spMkLst>
        </pc:spChg>
        <pc:spChg chg="mod">
          <ac:chgData name="Izbeth Flores" userId="aa860b00-ab76-4d67-8d03-500ca6a82e91" providerId="ADAL" clId="{06D19552-8F2B-4CC4-BD29-BC4FA99BD903}" dt="2024-11-04T19:53:41.359" v="1746" actId="20577"/>
          <ac:spMkLst>
            <pc:docMk/>
            <pc:sldMk cId="25832736" sldId="258"/>
            <ac:spMk id="102" creationId="{FD9F35E5-1F2A-406A-BD22-5603A02348DE}"/>
          </ac:spMkLst>
        </pc:spChg>
        <pc:spChg chg="mod">
          <ac:chgData name="Izbeth Flores" userId="aa860b00-ab76-4d67-8d03-500ca6a82e91" providerId="ADAL" clId="{06D19552-8F2B-4CC4-BD29-BC4FA99BD903}" dt="2024-11-04T21:37:36.374" v="3164" actId="14100"/>
          <ac:spMkLst>
            <pc:docMk/>
            <pc:sldMk cId="25832736" sldId="258"/>
            <ac:spMk id="2053" creationId="{00000000-0000-0000-0000-000000000000}"/>
          </ac:spMkLst>
        </pc:spChg>
        <pc:grpChg chg="mod">
          <ac:chgData name="Izbeth Flores" userId="aa860b00-ab76-4d67-8d03-500ca6a82e91" providerId="ADAL" clId="{06D19552-8F2B-4CC4-BD29-BC4FA99BD903}" dt="2024-11-04T20:29:04.414" v="2613"/>
          <ac:grpSpMkLst>
            <pc:docMk/>
            <pc:sldMk cId="25832736" sldId="258"/>
            <ac:grpSpMk id="33" creationId="{4A44157A-8EC5-6E70-578C-BCDC29F29C55}"/>
          </ac:grpSpMkLst>
        </pc:grpChg>
        <pc:graphicFrameChg chg="del">
          <ac:chgData name="Izbeth Flores" userId="aa860b00-ab76-4d67-8d03-500ca6a82e91" providerId="ADAL" clId="{06D19552-8F2B-4CC4-BD29-BC4FA99BD903}" dt="2024-11-04T16:58:28.564" v="747" actId="478"/>
          <ac:graphicFrameMkLst>
            <pc:docMk/>
            <pc:sldMk cId="25832736" sldId="258"/>
            <ac:graphicFrameMk id="36" creationId="{7C94AB9B-9935-A7A0-B50D-B341F6674DD9}"/>
          </ac:graphicFrameMkLst>
        </pc:graphicFrameChg>
        <pc:graphicFrameChg chg="del mod modGraphic">
          <ac:chgData name="Izbeth Flores" userId="aa860b00-ab76-4d67-8d03-500ca6a82e91" providerId="ADAL" clId="{06D19552-8F2B-4CC4-BD29-BC4FA99BD903}" dt="2024-11-04T16:58:20.880" v="746" actId="478"/>
          <ac:graphicFrameMkLst>
            <pc:docMk/>
            <pc:sldMk cId="25832736" sldId="258"/>
            <ac:graphicFrameMk id="39" creationId="{1FF93BE2-B34A-6D52-87BB-AF52BF2E0150}"/>
          </ac:graphicFrameMkLst>
        </pc:graphicFrameChg>
        <pc:graphicFrameChg chg="del modGraphic">
          <ac:chgData name="Izbeth Flores" userId="aa860b00-ab76-4d67-8d03-500ca6a82e91" providerId="ADAL" clId="{06D19552-8F2B-4CC4-BD29-BC4FA99BD903}" dt="2024-11-04T16:58:41.116" v="751" actId="478"/>
          <ac:graphicFrameMkLst>
            <pc:docMk/>
            <pc:sldMk cId="25832736" sldId="258"/>
            <ac:graphicFrameMk id="41" creationId="{3667EFC2-9309-9A59-6CEB-4E180C662583}"/>
          </ac:graphicFrameMkLst>
        </pc:graphicFrameChg>
        <pc:picChg chg="add mod">
          <ac:chgData name="Izbeth Flores" userId="aa860b00-ab76-4d67-8d03-500ca6a82e91" providerId="ADAL" clId="{06D19552-8F2B-4CC4-BD29-BC4FA99BD903}" dt="2024-11-04T21:20:32.662" v="3099" actId="1036"/>
          <ac:picMkLst>
            <pc:docMk/>
            <pc:sldMk cId="25832736" sldId="258"/>
            <ac:picMk id="8" creationId="{0C95C8D3-4A40-626B-2227-A93E9CBC1757}"/>
          </ac:picMkLst>
        </pc:picChg>
        <pc:picChg chg="add del mod">
          <ac:chgData name="Izbeth Flores" userId="aa860b00-ab76-4d67-8d03-500ca6a82e91" providerId="ADAL" clId="{06D19552-8F2B-4CC4-BD29-BC4FA99BD903}" dt="2024-11-04T21:10:14.843" v="2877" actId="478"/>
          <ac:picMkLst>
            <pc:docMk/>
            <pc:sldMk cId="25832736" sldId="258"/>
            <ac:picMk id="9" creationId="{D7E79C6F-C3A1-8727-9C41-3C580632E2FB}"/>
          </ac:picMkLst>
        </pc:picChg>
        <pc:picChg chg="add del mod">
          <ac:chgData name="Izbeth Flores" userId="aa860b00-ab76-4d67-8d03-500ca6a82e91" providerId="ADAL" clId="{06D19552-8F2B-4CC4-BD29-BC4FA99BD903}" dt="2024-11-04T21:12:07.338" v="2887" actId="478"/>
          <ac:picMkLst>
            <pc:docMk/>
            <pc:sldMk cId="25832736" sldId="258"/>
            <ac:picMk id="15" creationId="{5A2DE337-9A0E-7199-F731-63292326DD35}"/>
          </ac:picMkLst>
        </pc:picChg>
        <pc:picChg chg="add del mod">
          <ac:chgData name="Izbeth Flores" userId="aa860b00-ab76-4d67-8d03-500ca6a82e91" providerId="ADAL" clId="{06D19552-8F2B-4CC4-BD29-BC4FA99BD903}" dt="2024-11-04T21:13:01.992" v="2916" actId="478"/>
          <ac:picMkLst>
            <pc:docMk/>
            <pc:sldMk cId="25832736" sldId="258"/>
            <ac:picMk id="16" creationId="{9AA8D6F8-7251-6F7A-CB9F-2CCC3C11276C}"/>
          </ac:picMkLst>
        </pc:picChg>
        <pc:picChg chg="add del mod">
          <ac:chgData name="Izbeth Flores" userId="aa860b00-ab76-4d67-8d03-500ca6a82e91" providerId="ADAL" clId="{06D19552-8F2B-4CC4-BD29-BC4FA99BD903}" dt="2024-11-04T21:14:07.506" v="2925" actId="478"/>
          <ac:picMkLst>
            <pc:docMk/>
            <pc:sldMk cId="25832736" sldId="258"/>
            <ac:picMk id="19" creationId="{0718EA99-E8AA-C2D4-26E9-87717C51CF0E}"/>
          </ac:picMkLst>
        </pc:picChg>
        <pc:picChg chg="add mod">
          <ac:chgData name="Izbeth Flores" userId="aa860b00-ab76-4d67-8d03-500ca6a82e91" providerId="ADAL" clId="{06D19552-8F2B-4CC4-BD29-BC4FA99BD903}" dt="2024-11-06T21:13:17.412" v="3281" actId="1035"/>
          <ac:picMkLst>
            <pc:docMk/>
            <pc:sldMk cId="25832736" sldId="258"/>
            <ac:picMk id="19" creationId="{B4FD6F93-F0DE-88FA-7840-E3863FA02C68}"/>
          </ac:picMkLst>
        </pc:picChg>
        <pc:picChg chg="add del mod">
          <ac:chgData name="Izbeth Flores" userId="aa860b00-ab76-4d67-8d03-500ca6a82e91" providerId="ADAL" clId="{06D19552-8F2B-4CC4-BD29-BC4FA99BD903}" dt="2024-11-04T21:15:02.695" v="2934" actId="478"/>
          <ac:picMkLst>
            <pc:docMk/>
            <pc:sldMk cId="25832736" sldId="258"/>
            <ac:picMk id="20" creationId="{391BFD42-9CCD-F042-5070-196E6AF3B7F9}"/>
          </ac:picMkLst>
        </pc:picChg>
        <pc:picChg chg="add mod">
          <ac:chgData name="Izbeth Flores" userId="aa860b00-ab76-4d67-8d03-500ca6a82e91" providerId="ADAL" clId="{06D19552-8F2B-4CC4-BD29-BC4FA99BD903}" dt="2024-11-04T20:09:38.671" v="2336" actId="1076"/>
          <ac:picMkLst>
            <pc:docMk/>
            <pc:sldMk cId="25832736" sldId="258"/>
            <ac:picMk id="25" creationId="{98A1263F-272E-877D-C298-93834C8CDF01}"/>
          </ac:picMkLst>
        </pc:picChg>
        <pc:picChg chg="add del mod">
          <ac:chgData name="Izbeth Flores" userId="aa860b00-ab76-4d67-8d03-500ca6a82e91" providerId="ADAL" clId="{06D19552-8F2B-4CC4-BD29-BC4FA99BD903}" dt="2024-11-04T20:19:05.109" v="2562"/>
          <ac:picMkLst>
            <pc:docMk/>
            <pc:sldMk cId="25832736" sldId="258"/>
            <ac:picMk id="30" creationId="{747D0A46-77A6-A562-8A89-7111557B13A3}"/>
          </ac:picMkLst>
        </pc:picChg>
        <pc:picChg chg="add mod">
          <ac:chgData name="Izbeth Flores" userId="aa860b00-ab76-4d67-8d03-500ca6a82e91" providerId="ADAL" clId="{06D19552-8F2B-4CC4-BD29-BC4FA99BD903}" dt="2024-11-04T20:26:30.147" v="2593" actId="1076"/>
          <ac:picMkLst>
            <pc:docMk/>
            <pc:sldMk cId="25832736" sldId="258"/>
            <ac:picMk id="31" creationId="{1374386E-23B5-C24C-EA27-54097D2FCF9F}"/>
          </ac:picMkLst>
        </pc:picChg>
        <pc:picChg chg="add mod ord">
          <ac:chgData name="Izbeth Flores" userId="aa860b00-ab76-4d67-8d03-500ca6a82e91" providerId="ADAL" clId="{06D19552-8F2B-4CC4-BD29-BC4FA99BD903}" dt="2024-11-04T20:29:57.095" v="2621" actId="1038"/>
          <ac:picMkLst>
            <pc:docMk/>
            <pc:sldMk cId="25832736" sldId="258"/>
            <ac:picMk id="32" creationId="{B3CFD126-CF22-52DB-301D-077315F40E1D}"/>
          </ac:picMkLst>
        </pc:picChg>
        <pc:picChg chg="add del mod">
          <ac:chgData name="Izbeth Flores" userId="aa860b00-ab76-4d67-8d03-500ca6a82e91" providerId="ADAL" clId="{06D19552-8F2B-4CC4-BD29-BC4FA99BD903}" dt="2024-11-04T20:26:00.371" v="2591"/>
          <ac:picMkLst>
            <pc:docMk/>
            <pc:sldMk cId="25832736" sldId="258"/>
            <ac:picMk id="33" creationId="{7AD74B10-0809-D264-47A9-9AF3D9E2A2BD}"/>
          </ac:picMkLst>
        </pc:picChg>
        <pc:picChg chg="add mod">
          <ac:chgData name="Izbeth Flores" userId="aa860b00-ab76-4d67-8d03-500ca6a82e91" providerId="ADAL" clId="{06D19552-8F2B-4CC4-BD29-BC4FA99BD903}" dt="2024-11-04T21:20:32.662" v="3099" actId="1036"/>
          <ac:picMkLst>
            <pc:docMk/>
            <pc:sldMk cId="25832736" sldId="258"/>
            <ac:picMk id="37" creationId="{E774AFC7-03A5-6202-A4DE-9B80FE4E2791}"/>
          </ac:picMkLst>
        </pc:picChg>
        <pc:picChg chg="add mod">
          <ac:chgData name="Izbeth Flores" userId="aa860b00-ab76-4d67-8d03-500ca6a82e91" providerId="ADAL" clId="{06D19552-8F2B-4CC4-BD29-BC4FA99BD903}" dt="2024-11-04T21:20:17.560" v="3085" actId="1036"/>
          <ac:picMkLst>
            <pc:docMk/>
            <pc:sldMk cId="25832736" sldId="258"/>
            <ac:picMk id="39" creationId="{C3C0D498-BECA-8FB8-C264-34B6ABFC7702}"/>
          </ac:picMkLst>
        </pc:picChg>
        <pc:picChg chg="add mod">
          <ac:chgData name="Izbeth Flores" userId="aa860b00-ab76-4d67-8d03-500ca6a82e91" providerId="ADAL" clId="{06D19552-8F2B-4CC4-BD29-BC4FA99BD903}" dt="2024-11-04T21:20:17.560" v="3085" actId="1036"/>
          <ac:picMkLst>
            <pc:docMk/>
            <pc:sldMk cId="25832736" sldId="258"/>
            <ac:picMk id="41" creationId="{25F1B77D-9A1F-3AAB-2E02-B07123DBEDD4}"/>
          </ac:picMkLst>
        </pc:picChg>
        <pc:picChg chg="add del mod">
          <ac:chgData name="Izbeth Flores" userId="aa860b00-ab76-4d67-8d03-500ca6a82e91" providerId="ADAL" clId="{06D19552-8F2B-4CC4-BD29-BC4FA99BD903}" dt="2024-11-06T21:12:57.158" v="3185" actId="478"/>
          <ac:picMkLst>
            <pc:docMk/>
            <pc:sldMk cId="25832736" sldId="258"/>
            <ac:picMk id="43" creationId="{09F71B02-218F-7AF4-BC94-593ED0033BAE}"/>
          </ac:picMkLst>
        </pc:picChg>
        <pc:picChg chg="add mod">
          <ac:chgData name="Izbeth Flores" userId="aa860b00-ab76-4d67-8d03-500ca6a82e91" providerId="ADAL" clId="{06D19552-8F2B-4CC4-BD29-BC4FA99BD903}" dt="2024-11-04T21:16:15.217" v="2974" actId="1035"/>
          <ac:picMkLst>
            <pc:docMk/>
            <pc:sldMk cId="25832736" sldId="258"/>
            <ac:picMk id="48" creationId="{4125EB25-851E-1018-2D99-5BB51EA4A7A8}"/>
          </ac:picMkLst>
        </pc:picChg>
        <pc:picChg chg="mod">
          <ac:chgData name="Izbeth Flores" userId="aa860b00-ab76-4d67-8d03-500ca6a82e91" providerId="ADAL" clId="{06D19552-8F2B-4CC4-BD29-BC4FA99BD903}" dt="2024-11-04T19:52:41.589" v="1678" actId="1076"/>
          <ac:picMkLst>
            <pc:docMk/>
            <pc:sldMk cId="25832736" sldId="258"/>
            <ac:picMk id="1027" creationId="{BE9144DB-0536-C6B3-F5EE-0B40D9E35E38}"/>
          </ac:picMkLst>
        </pc:picChg>
        <pc:picChg chg="add del mod">
          <ac:chgData name="Izbeth Flores" userId="aa860b00-ab76-4d67-8d03-500ca6a82e91" providerId="ADAL" clId="{06D19552-8F2B-4CC4-BD29-BC4FA99BD903}" dt="2024-11-04T19:53:03.220" v="1679" actId="478"/>
          <ac:picMkLst>
            <pc:docMk/>
            <pc:sldMk cId="25832736" sldId="258"/>
            <ac:picMk id="2050" creationId="{C56B1336-298A-4963-23A1-0817624BA67F}"/>
          </ac:picMkLst>
        </pc:picChg>
        <pc:inkChg chg="add">
          <ac:chgData name="Izbeth Flores" userId="aa860b00-ab76-4d67-8d03-500ca6a82e91" providerId="ADAL" clId="{06D19552-8F2B-4CC4-BD29-BC4FA99BD903}" dt="2024-11-06T16:37:09.086" v="3170" actId="9405"/>
          <ac:inkMkLst>
            <pc:docMk/>
            <pc:sldMk cId="25832736" sldId="258"/>
            <ac:inkMk id="11" creationId="{872BFEEA-8347-0770-4936-9E8E1D62BFE1}"/>
          </ac:inkMkLst>
        </pc:inkChg>
        <pc:inkChg chg="add">
          <ac:chgData name="Izbeth Flores" userId="aa860b00-ab76-4d67-8d03-500ca6a82e91" providerId="ADAL" clId="{06D19552-8F2B-4CC4-BD29-BC4FA99BD903}" dt="2024-11-04T20:28:32.226" v="2605" actId="9405"/>
          <ac:inkMkLst>
            <pc:docMk/>
            <pc:sldMk cId="25832736" sldId="258"/>
            <ac:inkMk id="11" creationId="{911026D4-F50D-5DA5-D921-8808DD7C0458}"/>
          </ac:inkMkLst>
        </pc:inkChg>
        <pc:inkChg chg="del">
          <ac:chgData name="Izbeth Flores" userId="aa860b00-ab76-4d67-8d03-500ca6a82e91" providerId="ADAL" clId="{06D19552-8F2B-4CC4-BD29-BC4FA99BD903}" dt="2024-11-06T16:36:53.946" v="3169" actId="478"/>
          <ac:inkMkLst>
            <pc:docMk/>
            <pc:sldMk cId="25832736" sldId="258"/>
            <ac:inkMk id="15" creationId="{7803AC59-8B83-F288-36B0-D7586554FDFD}"/>
          </ac:inkMkLst>
        </pc:inkChg>
        <pc:inkChg chg="add">
          <ac:chgData name="Izbeth Flores" userId="aa860b00-ab76-4d67-8d03-500ca6a82e91" providerId="ADAL" clId="{06D19552-8F2B-4CC4-BD29-BC4FA99BD903}" dt="2024-11-06T16:37:11.759" v="3171" actId="9405"/>
          <ac:inkMkLst>
            <pc:docMk/>
            <pc:sldMk cId="25832736" sldId="258"/>
            <ac:inkMk id="16" creationId="{1F44BAEB-D6BE-81DB-984E-A6254D02E817}"/>
          </ac:inkMkLst>
        </pc:inkChg>
        <pc:inkChg chg="add">
          <ac:chgData name="Izbeth Flores" userId="aa860b00-ab76-4d67-8d03-500ca6a82e91" providerId="ADAL" clId="{06D19552-8F2B-4CC4-BD29-BC4FA99BD903}" dt="2024-11-04T20:28:40.348" v="2606" actId="9405"/>
          <ac:inkMkLst>
            <pc:docMk/>
            <pc:sldMk cId="25832736" sldId="258"/>
            <ac:inkMk id="22" creationId="{74E29134-9E07-C876-A5DC-6ACFEA79569C}"/>
          </ac:inkMkLst>
        </pc:inkChg>
        <pc:inkChg chg="add del">
          <ac:chgData name="Izbeth Flores" userId="aa860b00-ab76-4d67-8d03-500ca6a82e91" providerId="ADAL" clId="{06D19552-8F2B-4CC4-BD29-BC4FA99BD903}" dt="2024-11-04T20:28:49.149" v="2610" actId="9405"/>
          <ac:inkMkLst>
            <pc:docMk/>
            <pc:sldMk cId="25832736" sldId="258"/>
            <ac:inkMk id="23" creationId="{CECCABED-F150-CC4A-FCD4-79AED07DD228}"/>
          </ac:inkMkLst>
        </pc:inkChg>
        <pc:inkChg chg="add del">
          <ac:chgData name="Izbeth Flores" userId="aa860b00-ab76-4d67-8d03-500ca6a82e91" providerId="ADAL" clId="{06D19552-8F2B-4CC4-BD29-BC4FA99BD903}" dt="2024-11-04T20:28:48.399" v="2609" actId="9405"/>
          <ac:inkMkLst>
            <pc:docMk/>
            <pc:sldMk cId="25832736" sldId="258"/>
            <ac:inkMk id="26" creationId="{35BAADBD-7FC2-AE78-1D4B-4390126E2FA7}"/>
          </ac:inkMkLst>
        </pc:inkChg>
        <pc:inkChg chg="add mod">
          <ac:chgData name="Izbeth Flores" userId="aa860b00-ab76-4d67-8d03-500ca6a82e91" providerId="ADAL" clId="{06D19552-8F2B-4CC4-BD29-BC4FA99BD903}" dt="2024-11-04T20:29:04.414" v="2613"/>
          <ac:inkMkLst>
            <pc:docMk/>
            <pc:sldMk cId="25832736" sldId="258"/>
            <ac:inkMk id="27" creationId="{73237A5D-B7D4-0252-F4CE-D102294A2F87}"/>
          </ac:inkMkLst>
        </pc:inkChg>
        <pc:inkChg chg="add mod">
          <ac:chgData name="Izbeth Flores" userId="aa860b00-ab76-4d67-8d03-500ca6a82e91" providerId="ADAL" clId="{06D19552-8F2B-4CC4-BD29-BC4FA99BD903}" dt="2024-11-04T20:29:04.414" v="2613"/>
          <ac:inkMkLst>
            <pc:docMk/>
            <pc:sldMk cId="25832736" sldId="258"/>
            <ac:inkMk id="30" creationId="{95E0B12F-2C3D-7BF6-5275-C7F017BA7B16}"/>
          </ac:inkMkLst>
        </pc:inkChg>
        <pc:cxnChg chg="add mod">
          <ac:chgData name="Izbeth Flores" userId="aa860b00-ab76-4d67-8d03-500ca6a82e91" providerId="ADAL" clId="{06D19552-8F2B-4CC4-BD29-BC4FA99BD903}" dt="2024-11-04T21:03:11.337" v="2875"/>
          <ac:cxnSpMkLst>
            <pc:docMk/>
            <pc:sldMk cId="25832736" sldId="258"/>
            <ac:cxnSpMk id="34" creationId="{95108D61-F981-4968-B9DC-4D86D605CD67}"/>
          </ac:cxnSpMkLst>
        </pc:cxnChg>
      </pc:sldChg>
      <pc:sldChg chg="addSp modSp new del mod">
        <pc:chgData name="Izbeth Flores" userId="aa860b00-ab76-4d67-8d03-500ca6a82e91" providerId="ADAL" clId="{06D19552-8F2B-4CC4-BD29-BC4FA99BD903}" dt="2024-11-04T19:53:13.889" v="1680" actId="2696"/>
        <pc:sldMkLst>
          <pc:docMk/>
          <pc:sldMk cId="1158131070" sldId="259"/>
        </pc:sldMkLst>
        <pc:spChg chg="mod">
          <ac:chgData name="Izbeth Flores" userId="aa860b00-ab76-4d67-8d03-500ca6a82e91" providerId="ADAL" clId="{06D19552-8F2B-4CC4-BD29-BC4FA99BD903}" dt="2024-11-04T18:11:43.506" v="1582" actId="20577"/>
          <ac:spMkLst>
            <pc:docMk/>
            <pc:sldMk cId="1158131070" sldId="259"/>
            <ac:spMk id="3" creationId="{93377BEC-A22E-6739-C824-F466E9E273EE}"/>
          </ac:spMkLst>
        </pc:spChg>
        <pc:spChg chg="add">
          <ac:chgData name="Izbeth Flores" userId="aa860b00-ab76-4d67-8d03-500ca6a82e91" providerId="ADAL" clId="{06D19552-8F2B-4CC4-BD29-BC4FA99BD903}" dt="2024-11-04T17:34:06.795" v="1206"/>
          <ac:spMkLst>
            <pc:docMk/>
            <pc:sldMk cId="1158131070" sldId="259"/>
            <ac:spMk id="5" creationId="{A5C9E586-DF4F-F9B2-A965-5ADF8E61C566}"/>
          </ac:spMkLst>
        </pc:spChg>
        <pc:spChg chg="add mod">
          <ac:chgData name="Izbeth Flores" userId="aa860b00-ab76-4d67-8d03-500ca6a82e91" providerId="ADAL" clId="{06D19552-8F2B-4CC4-BD29-BC4FA99BD903}" dt="2024-11-04T17:34:14.825" v="1210"/>
          <ac:spMkLst>
            <pc:docMk/>
            <pc:sldMk cId="1158131070" sldId="259"/>
            <ac:spMk id="6" creationId="{C6684177-08CE-799C-878C-FC472FF5332F}"/>
          </ac:spMkLst>
        </pc:spChg>
        <pc:spChg chg="add">
          <ac:chgData name="Izbeth Flores" userId="aa860b00-ab76-4d67-8d03-500ca6a82e91" providerId="ADAL" clId="{06D19552-8F2B-4CC4-BD29-BC4FA99BD903}" dt="2024-11-04T18:08:45.627" v="1484"/>
          <ac:spMkLst>
            <pc:docMk/>
            <pc:sldMk cId="1158131070" sldId="259"/>
            <ac:spMk id="7" creationId="{7610C43C-F664-46EF-E500-A02B5B0CC122}"/>
          </ac:spMkLst>
        </pc:spChg>
        <pc:spChg chg="add mod">
          <ac:chgData name="Izbeth Flores" userId="aa860b00-ab76-4d67-8d03-500ca6a82e91" providerId="ADAL" clId="{06D19552-8F2B-4CC4-BD29-BC4FA99BD903}" dt="2024-11-04T18:08:52.549" v="1487"/>
          <ac:spMkLst>
            <pc:docMk/>
            <pc:sldMk cId="1158131070" sldId="259"/>
            <ac:spMk id="8" creationId="{48DED9FC-9B31-303A-CBF8-34B8B0F884CC}"/>
          </ac:spMkLst>
        </pc:spChg>
        <pc:spChg chg="add mod">
          <ac:chgData name="Izbeth Flores" userId="aa860b00-ab76-4d67-8d03-500ca6a82e91" providerId="ADAL" clId="{06D19552-8F2B-4CC4-BD29-BC4FA99BD903}" dt="2024-11-04T18:08:53.603" v="1488"/>
          <ac:spMkLst>
            <pc:docMk/>
            <pc:sldMk cId="1158131070" sldId="259"/>
            <ac:spMk id="9" creationId="{F966CD30-C7D4-6ABB-5E58-BAA17D64A759}"/>
          </ac:spMkLst>
        </pc:spChg>
        <pc:spChg chg="add mod">
          <ac:chgData name="Izbeth Flores" userId="aa860b00-ab76-4d67-8d03-500ca6a82e91" providerId="ADAL" clId="{06D19552-8F2B-4CC4-BD29-BC4FA99BD903}" dt="2024-11-04T18:08:57.222" v="1492"/>
          <ac:spMkLst>
            <pc:docMk/>
            <pc:sldMk cId="1158131070" sldId="259"/>
            <ac:spMk id="10" creationId="{6CA4123E-8168-56C0-48A2-910481BAF5C5}"/>
          </ac:spMkLst>
        </pc:spChg>
        <pc:spChg chg="add mod">
          <ac:chgData name="Izbeth Flores" userId="aa860b00-ab76-4d67-8d03-500ca6a82e91" providerId="ADAL" clId="{06D19552-8F2B-4CC4-BD29-BC4FA99BD903}" dt="2024-11-04T18:09:24.091" v="1494"/>
          <ac:spMkLst>
            <pc:docMk/>
            <pc:sldMk cId="1158131070" sldId="259"/>
            <ac:spMk id="11" creationId="{86874F55-3A31-7AB8-4A1F-D63251614244}"/>
          </ac:spMkLst>
        </pc:spChg>
      </pc:sldChg>
    </pc:docChg>
  </pc:docChgLst>
  <pc:docChgLst>
    <pc:chgData name="Izbeth Flores" userId="aa860b00-ab76-4d67-8d03-500ca6a82e91" providerId="ADAL" clId="{2FC04418-D210-49AE-B3D1-24C5C209D1D5}"/>
    <pc:docChg chg="undo custSel modSld">
      <pc:chgData name="Izbeth Flores" userId="aa860b00-ab76-4d67-8d03-500ca6a82e91" providerId="ADAL" clId="{2FC04418-D210-49AE-B3D1-24C5C209D1D5}" dt="2024-11-05T22:05:26.577" v="1326" actId="1036"/>
      <pc:docMkLst>
        <pc:docMk/>
      </pc:docMkLst>
      <pc:sldChg chg="addSp delSp modSp mod">
        <pc:chgData name="Izbeth Flores" userId="aa860b00-ab76-4d67-8d03-500ca6a82e91" providerId="ADAL" clId="{2FC04418-D210-49AE-B3D1-24C5C209D1D5}" dt="2024-11-05T22:05:26.577" v="1326" actId="1036"/>
        <pc:sldMkLst>
          <pc:docMk/>
          <pc:sldMk cId="25832736" sldId="258"/>
        </pc:sldMkLst>
        <pc:spChg chg="mod">
          <ac:chgData name="Izbeth Flores" userId="aa860b00-ab76-4d67-8d03-500ca6a82e91" providerId="ADAL" clId="{2FC04418-D210-49AE-B3D1-24C5C209D1D5}" dt="2024-11-05T22:01:37.776" v="1302" actId="207"/>
          <ac:spMkLst>
            <pc:docMk/>
            <pc:sldMk cId="25832736" sldId="258"/>
            <ac:spMk id="2" creationId="{55A1477D-2657-CFE8-76F9-10FED1F59A8F}"/>
          </ac:spMkLst>
        </pc:spChg>
        <pc:spChg chg="mod">
          <ac:chgData name="Izbeth Flores" userId="aa860b00-ab76-4d67-8d03-500ca6a82e91" providerId="ADAL" clId="{2FC04418-D210-49AE-B3D1-24C5C209D1D5}" dt="2024-11-05T22:05:26.577" v="1326" actId="1036"/>
          <ac:spMkLst>
            <pc:docMk/>
            <pc:sldMk cId="25832736" sldId="258"/>
            <ac:spMk id="5" creationId="{B96E0913-718A-22CB-4513-7DD76BC1F456}"/>
          </ac:spMkLst>
        </pc:spChg>
        <pc:spChg chg="mod">
          <ac:chgData name="Izbeth Flores" userId="aa860b00-ab76-4d67-8d03-500ca6a82e91" providerId="ADAL" clId="{2FC04418-D210-49AE-B3D1-24C5C209D1D5}" dt="2024-11-05T21:52:13.862" v="1270" actId="255"/>
          <ac:spMkLst>
            <pc:docMk/>
            <pc:sldMk cId="25832736" sldId="258"/>
            <ac:spMk id="10" creationId="{AA6C6E44-2FDD-E725-1912-FC13E4A48FA2}"/>
          </ac:spMkLst>
        </pc:spChg>
        <pc:spChg chg="mod">
          <ac:chgData name="Izbeth Flores" userId="aa860b00-ab76-4d67-8d03-500ca6a82e91" providerId="ADAL" clId="{2FC04418-D210-49AE-B3D1-24C5C209D1D5}" dt="2024-11-05T22:03:55.998" v="1307" actId="1035"/>
          <ac:spMkLst>
            <pc:docMk/>
            <pc:sldMk cId="25832736" sldId="258"/>
            <ac:spMk id="12" creationId="{65BC51B9-6F91-CE71-5158-8D3F2E7C43AD}"/>
          </ac:spMkLst>
        </pc:spChg>
        <pc:spChg chg="mod">
          <ac:chgData name="Izbeth Flores" userId="aa860b00-ab76-4d67-8d03-500ca6a82e91" providerId="ADAL" clId="{2FC04418-D210-49AE-B3D1-24C5C209D1D5}" dt="2024-11-05T21:26:55.245" v="659" actId="1036"/>
          <ac:spMkLst>
            <pc:docMk/>
            <pc:sldMk cId="25832736" sldId="258"/>
            <ac:spMk id="13" creationId="{497C98B4-E908-244B-3BFB-1F98A914E555}"/>
          </ac:spMkLst>
        </pc:spChg>
        <pc:spChg chg="mod">
          <ac:chgData name="Izbeth Flores" userId="aa860b00-ab76-4d67-8d03-500ca6a82e91" providerId="ADAL" clId="{2FC04418-D210-49AE-B3D1-24C5C209D1D5}" dt="2024-11-05T21:28:23.204" v="715" actId="1036"/>
          <ac:spMkLst>
            <pc:docMk/>
            <pc:sldMk cId="25832736" sldId="258"/>
            <ac:spMk id="14" creationId="{72461713-567F-5F7C-8C46-F4AEA96F2C6A}"/>
          </ac:spMkLst>
        </pc:spChg>
        <pc:spChg chg="mod">
          <ac:chgData name="Izbeth Flores" userId="aa860b00-ab76-4d67-8d03-500ca6a82e91" providerId="ADAL" clId="{2FC04418-D210-49AE-B3D1-24C5C209D1D5}" dt="2024-11-05T21:28:23.204" v="715" actId="1036"/>
          <ac:spMkLst>
            <pc:docMk/>
            <pc:sldMk cId="25832736" sldId="258"/>
            <ac:spMk id="17" creationId="{DA9A960D-3453-965A-95A6-16A33B319664}"/>
          </ac:spMkLst>
        </pc:spChg>
        <pc:spChg chg="mod">
          <ac:chgData name="Izbeth Flores" userId="aa860b00-ab76-4d67-8d03-500ca6a82e91" providerId="ADAL" clId="{2FC04418-D210-49AE-B3D1-24C5C209D1D5}" dt="2024-11-05T21:29:40.713" v="760" actId="1035"/>
          <ac:spMkLst>
            <pc:docMk/>
            <pc:sldMk cId="25832736" sldId="258"/>
            <ac:spMk id="18" creationId="{0BCCD48B-34BF-88DB-CE59-B5BC525CDF55}"/>
          </ac:spMkLst>
        </pc:spChg>
        <pc:spChg chg="mod">
          <ac:chgData name="Izbeth Flores" userId="aa860b00-ab76-4d67-8d03-500ca6a82e91" providerId="ADAL" clId="{2FC04418-D210-49AE-B3D1-24C5C209D1D5}" dt="2024-11-05T21:29:40.713" v="760" actId="1035"/>
          <ac:spMkLst>
            <pc:docMk/>
            <pc:sldMk cId="25832736" sldId="258"/>
            <ac:spMk id="21" creationId="{28523E78-962B-DFE3-D428-9E830AA163FA}"/>
          </ac:spMkLst>
        </pc:spChg>
        <pc:spChg chg="mod">
          <ac:chgData name="Izbeth Flores" userId="aa860b00-ab76-4d67-8d03-500ca6a82e91" providerId="ADAL" clId="{2FC04418-D210-49AE-B3D1-24C5C209D1D5}" dt="2024-11-05T21:47:08.009" v="1159" actId="1036"/>
          <ac:spMkLst>
            <pc:docMk/>
            <pc:sldMk cId="25832736" sldId="258"/>
            <ac:spMk id="28" creationId="{66B051FD-60FA-BBDF-977E-E155B781C26F}"/>
          </ac:spMkLst>
        </pc:spChg>
        <pc:spChg chg="mod">
          <ac:chgData name="Izbeth Flores" userId="aa860b00-ab76-4d67-8d03-500ca6a82e91" providerId="ADAL" clId="{2FC04418-D210-49AE-B3D1-24C5C209D1D5}" dt="2024-11-05T21:53:09.629" v="1278" actId="113"/>
          <ac:spMkLst>
            <pc:docMk/>
            <pc:sldMk cId="25832736" sldId="258"/>
            <ac:spMk id="29" creationId="{5EEE9FB2-FA30-3940-43A7-287EE6B1F1ED}"/>
          </ac:spMkLst>
        </pc:spChg>
        <pc:spChg chg="mod">
          <ac:chgData name="Izbeth Flores" userId="aa860b00-ab76-4d67-8d03-500ca6a82e91" providerId="ADAL" clId="{2FC04418-D210-49AE-B3D1-24C5C209D1D5}" dt="2024-11-05T21:52:52.434" v="1276" actId="255"/>
          <ac:spMkLst>
            <pc:docMk/>
            <pc:sldMk cId="25832736" sldId="258"/>
            <ac:spMk id="44" creationId="{1F9423E1-669B-360E-457B-414E1595EEE7}"/>
          </ac:spMkLst>
        </pc:spChg>
        <pc:spChg chg="mod">
          <ac:chgData name="Izbeth Flores" userId="aa860b00-ab76-4d67-8d03-500ca6a82e91" providerId="ADAL" clId="{2FC04418-D210-49AE-B3D1-24C5C209D1D5}" dt="2024-11-05T22:03:50.577" v="1306" actId="1035"/>
          <ac:spMkLst>
            <pc:docMk/>
            <pc:sldMk cId="25832736" sldId="258"/>
            <ac:spMk id="46" creationId="{9ADF00F5-EA7C-47EB-9D4A-37579F33AFE9}"/>
          </ac:spMkLst>
        </pc:spChg>
        <pc:spChg chg="mod">
          <ac:chgData name="Izbeth Flores" userId="aa860b00-ab76-4d67-8d03-500ca6a82e91" providerId="ADAL" clId="{2FC04418-D210-49AE-B3D1-24C5C209D1D5}" dt="2024-11-05T21:26:55.245" v="659" actId="1036"/>
          <ac:spMkLst>
            <pc:docMk/>
            <pc:sldMk cId="25832736" sldId="258"/>
            <ac:spMk id="49" creationId="{EBAB3762-1221-C4AC-F96C-BF41C54C1788}"/>
          </ac:spMkLst>
        </pc:spChg>
        <pc:spChg chg="mod">
          <ac:chgData name="Izbeth Flores" userId="aa860b00-ab76-4d67-8d03-500ca6a82e91" providerId="ADAL" clId="{2FC04418-D210-49AE-B3D1-24C5C209D1D5}" dt="2024-11-05T22:04:13.386" v="1308" actId="1035"/>
          <ac:spMkLst>
            <pc:docMk/>
            <pc:sldMk cId="25832736" sldId="258"/>
            <ac:spMk id="65" creationId="{DF998AC1-ACD8-4DFD-AA4A-7B12C376F766}"/>
          </ac:spMkLst>
        </pc:spChg>
        <pc:spChg chg="mod">
          <ac:chgData name="Izbeth Flores" userId="aa860b00-ab76-4d67-8d03-500ca6a82e91" providerId="ADAL" clId="{2FC04418-D210-49AE-B3D1-24C5C209D1D5}" dt="2024-11-05T21:51:02.318" v="1263" actId="1036"/>
          <ac:spMkLst>
            <pc:docMk/>
            <pc:sldMk cId="25832736" sldId="258"/>
            <ac:spMk id="85" creationId="{43268906-AD09-4D93-A2AB-F596E892F18D}"/>
          </ac:spMkLst>
        </pc:spChg>
        <pc:spChg chg="mod">
          <ac:chgData name="Izbeth Flores" userId="aa860b00-ab76-4d67-8d03-500ca6a82e91" providerId="ADAL" clId="{2FC04418-D210-49AE-B3D1-24C5C209D1D5}" dt="2024-11-05T21:17:08.906" v="392" actId="14100"/>
          <ac:spMkLst>
            <pc:docMk/>
            <pc:sldMk cId="25832736" sldId="258"/>
            <ac:spMk id="86" creationId="{96967BE4-337E-4E1F-A746-B5BEE039202B}"/>
          </ac:spMkLst>
        </pc:spChg>
        <pc:spChg chg="mod">
          <ac:chgData name="Izbeth Flores" userId="aa860b00-ab76-4d67-8d03-500ca6a82e91" providerId="ADAL" clId="{2FC04418-D210-49AE-B3D1-24C5C209D1D5}" dt="2024-11-05T21:38:34.313" v="1076" actId="1036"/>
          <ac:spMkLst>
            <pc:docMk/>
            <pc:sldMk cId="25832736" sldId="258"/>
            <ac:spMk id="87" creationId="{5AC8EB88-4CC9-4182-8EA5-84D3489C7F2B}"/>
          </ac:spMkLst>
        </pc:spChg>
        <pc:spChg chg="mod">
          <ac:chgData name="Izbeth Flores" userId="aa860b00-ab76-4d67-8d03-500ca6a82e91" providerId="ADAL" clId="{2FC04418-D210-49AE-B3D1-24C5C209D1D5}" dt="2024-11-05T21:36:19.060" v="1035" actId="255"/>
          <ac:spMkLst>
            <pc:docMk/>
            <pc:sldMk cId="25832736" sldId="258"/>
            <ac:spMk id="88" creationId="{7145B71C-3D0E-424E-81AC-21800A887529}"/>
          </ac:spMkLst>
        </pc:spChg>
        <pc:spChg chg="mod">
          <ac:chgData name="Izbeth Flores" userId="aa860b00-ab76-4d67-8d03-500ca6a82e91" providerId="ADAL" clId="{2FC04418-D210-49AE-B3D1-24C5C209D1D5}" dt="2024-11-05T21:52:41.731" v="1275" actId="1036"/>
          <ac:spMkLst>
            <pc:docMk/>
            <pc:sldMk cId="25832736" sldId="258"/>
            <ac:spMk id="89" creationId="{35446D9C-5C13-4357-8490-36AE09314E13}"/>
          </ac:spMkLst>
        </pc:spChg>
        <pc:spChg chg="mod">
          <ac:chgData name="Izbeth Flores" userId="aa860b00-ab76-4d67-8d03-500ca6a82e91" providerId="ADAL" clId="{2FC04418-D210-49AE-B3D1-24C5C209D1D5}" dt="2024-11-05T22:01:24.627" v="1300" actId="114"/>
          <ac:spMkLst>
            <pc:docMk/>
            <pc:sldMk cId="25832736" sldId="258"/>
            <ac:spMk id="97" creationId="{389A406B-F9F2-4357-8CA2-0FE0B5BD4D36}"/>
          </ac:spMkLst>
        </pc:spChg>
        <pc:spChg chg="mod">
          <ac:chgData name="Izbeth Flores" userId="aa860b00-ab76-4d67-8d03-500ca6a82e91" providerId="ADAL" clId="{2FC04418-D210-49AE-B3D1-24C5C209D1D5}" dt="2024-11-05T22:04:34.298" v="1309" actId="1037"/>
          <ac:spMkLst>
            <pc:docMk/>
            <pc:sldMk cId="25832736" sldId="258"/>
            <ac:spMk id="99" creationId="{7578D1B3-A595-46AD-8340-7C85331801B7}"/>
          </ac:spMkLst>
        </pc:spChg>
        <pc:spChg chg="mod">
          <ac:chgData name="Izbeth Flores" userId="aa860b00-ab76-4d67-8d03-500ca6a82e91" providerId="ADAL" clId="{2FC04418-D210-49AE-B3D1-24C5C209D1D5}" dt="2024-11-05T21:52:22.617" v="1271" actId="255"/>
          <ac:spMkLst>
            <pc:docMk/>
            <pc:sldMk cId="25832736" sldId="258"/>
            <ac:spMk id="101" creationId="{3684B8A4-9FB0-4C89-A4A4-B05962F44AEF}"/>
          </ac:spMkLst>
        </pc:spChg>
        <pc:spChg chg="mod">
          <ac:chgData name="Izbeth Flores" userId="aa860b00-ab76-4d67-8d03-500ca6a82e91" providerId="ADAL" clId="{2FC04418-D210-49AE-B3D1-24C5C209D1D5}" dt="2024-11-05T21:51:57.211" v="1269" actId="1035"/>
          <ac:spMkLst>
            <pc:docMk/>
            <pc:sldMk cId="25832736" sldId="258"/>
            <ac:spMk id="102" creationId="{FD9F35E5-1F2A-406A-BD22-5603A02348DE}"/>
          </ac:spMkLst>
        </pc:spChg>
        <pc:spChg chg="mod">
          <ac:chgData name="Izbeth Flores" userId="aa860b00-ab76-4d67-8d03-500ca6a82e91" providerId="ADAL" clId="{2FC04418-D210-49AE-B3D1-24C5C209D1D5}" dt="2024-11-05T22:02:53.658" v="1305" actId="1035"/>
          <ac:spMkLst>
            <pc:docMk/>
            <pc:sldMk cId="25832736" sldId="258"/>
            <ac:spMk id="2053" creationId="{00000000-0000-0000-0000-000000000000}"/>
          </ac:spMkLst>
        </pc:spChg>
        <pc:grpChg chg="del mod">
          <ac:chgData name="Izbeth Flores" userId="aa860b00-ab76-4d67-8d03-500ca6a82e91" providerId="ADAL" clId="{2FC04418-D210-49AE-B3D1-24C5C209D1D5}" dt="2024-11-05T21:53:38.988" v="1284" actId="478"/>
          <ac:grpSpMkLst>
            <pc:docMk/>
            <pc:sldMk cId="25832736" sldId="258"/>
            <ac:grpSpMk id="33" creationId="{4A44157A-8EC5-6E70-578C-BCDC29F29C55}"/>
          </ac:grpSpMkLst>
        </pc:grpChg>
        <pc:picChg chg="mod">
          <ac:chgData name="Izbeth Flores" userId="aa860b00-ab76-4d67-8d03-500ca6a82e91" providerId="ADAL" clId="{2FC04418-D210-49AE-B3D1-24C5C209D1D5}" dt="2024-11-05T21:36:03.607" v="1033" actId="1038"/>
          <ac:picMkLst>
            <pc:docMk/>
            <pc:sldMk cId="25832736" sldId="258"/>
            <ac:picMk id="7" creationId="{9509FB77-8F39-5335-8A8F-57968FEF7010}"/>
          </ac:picMkLst>
        </pc:picChg>
        <pc:picChg chg="mod">
          <ac:chgData name="Izbeth Flores" userId="aa860b00-ab76-4d67-8d03-500ca6a82e91" providerId="ADAL" clId="{2FC04418-D210-49AE-B3D1-24C5C209D1D5}" dt="2024-11-05T21:28:01.646" v="663" actId="14100"/>
          <ac:picMkLst>
            <pc:docMk/>
            <pc:sldMk cId="25832736" sldId="258"/>
            <ac:picMk id="8" creationId="{0C95C8D3-4A40-626B-2227-A93E9CBC1757}"/>
          </ac:picMkLst>
        </pc:picChg>
        <pc:picChg chg="mod">
          <ac:chgData name="Izbeth Flores" userId="aa860b00-ab76-4d67-8d03-500ca6a82e91" providerId="ADAL" clId="{2FC04418-D210-49AE-B3D1-24C5C209D1D5}" dt="2024-11-05T21:53:19.926" v="1279" actId="14100"/>
          <ac:picMkLst>
            <pc:docMk/>
            <pc:sldMk cId="25832736" sldId="258"/>
            <ac:picMk id="25" creationId="{98A1263F-272E-877D-C298-93834C8CDF01}"/>
          </ac:picMkLst>
        </pc:picChg>
        <pc:picChg chg="mod">
          <ac:chgData name="Izbeth Flores" userId="aa860b00-ab76-4d67-8d03-500ca6a82e91" providerId="ADAL" clId="{2FC04418-D210-49AE-B3D1-24C5C209D1D5}" dt="2024-11-05T22:05:26.577" v="1326" actId="1036"/>
          <ac:picMkLst>
            <pc:docMk/>
            <pc:sldMk cId="25832736" sldId="258"/>
            <ac:picMk id="31" creationId="{1374386E-23B5-C24C-EA27-54097D2FCF9F}"/>
          </ac:picMkLst>
        </pc:picChg>
        <pc:picChg chg="mod">
          <ac:chgData name="Izbeth Flores" userId="aa860b00-ab76-4d67-8d03-500ca6a82e91" providerId="ADAL" clId="{2FC04418-D210-49AE-B3D1-24C5C209D1D5}" dt="2024-11-05T22:05:26.577" v="1326" actId="1036"/>
          <ac:picMkLst>
            <pc:docMk/>
            <pc:sldMk cId="25832736" sldId="258"/>
            <ac:picMk id="32" creationId="{B3CFD126-CF22-52DB-301D-077315F40E1D}"/>
          </ac:picMkLst>
        </pc:picChg>
        <pc:picChg chg="mod">
          <ac:chgData name="Izbeth Flores" userId="aa860b00-ab76-4d67-8d03-500ca6a82e91" providerId="ADAL" clId="{2FC04418-D210-49AE-B3D1-24C5C209D1D5}" dt="2024-11-05T21:58:41.610" v="1289" actId="14100"/>
          <ac:picMkLst>
            <pc:docMk/>
            <pc:sldMk cId="25832736" sldId="258"/>
            <ac:picMk id="37" creationId="{E774AFC7-03A5-6202-A4DE-9B80FE4E2791}"/>
          </ac:picMkLst>
        </pc:picChg>
        <pc:picChg chg="mod">
          <ac:chgData name="Izbeth Flores" userId="aa860b00-ab76-4d67-8d03-500ca6a82e91" providerId="ADAL" clId="{2FC04418-D210-49AE-B3D1-24C5C209D1D5}" dt="2024-11-05T21:28:39.505" v="755" actId="14100"/>
          <ac:picMkLst>
            <pc:docMk/>
            <pc:sldMk cId="25832736" sldId="258"/>
            <ac:picMk id="39" creationId="{C3C0D498-BECA-8FB8-C264-34B6ABFC7702}"/>
          </ac:picMkLst>
        </pc:picChg>
        <pc:picChg chg="mod">
          <ac:chgData name="Izbeth Flores" userId="aa860b00-ab76-4d67-8d03-500ca6a82e91" providerId="ADAL" clId="{2FC04418-D210-49AE-B3D1-24C5C209D1D5}" dt="2024-11-05T22:00:14.077" v="1295" actId="14100"/>
          <ac:picMkLst>
            <pc:docMk/>
            <pc:sldMk cId="25832736" sldId="258"/>
            <ac:picMk id="41" creationId="{25F1B77D-9A1F-3AAB-2E02-B07123DBEDD4}"/>
          </ac:picMkLst>
        </pc:picChg>
        <pc:picChg chg="mod">
          <ac:chgData name="Izbeth Flores" userId="aa860b00-ab76-4d67-8d03-500ca6a82e91" providerId="ADAL" clId="{2FC04418-D210-49AE-B3D1-24C5C209D1D5}" dt="2024-11-05T21:40:46.696" v="1095" actId="14100"/>
          <ac:picMkLst>
            <pc:docMk/>
            <pc:sldMk cId="25832736" sldId="258"/>
            <ac:picMk id="43" creationId="{09F71B02-218F-7AF4-BC94-593ED0033BAE}"/>
          </ac:picMkLst>
        </pc:picChg>
        <pc:picChg chg="mod">
          <ac:chgData name="Izbeth Flores" userId="aa860b00-ab76-4d67-8d03-500ca6a82e91" providerId="ADAL" clId="{2FC04418-D210-49AE-B3D1-24C5C209D1D5}" dt="2024-11-05T21:58:03.634" v="1287" actId="14100"/>
          <ac:picMkLst>
            <pc:docMk/>
            <pc:sldMk cId="25832736" sldId="258"/>
            <ac:picMk id="48" creationId="{4125EB25-851E-1018-2D99-5BB51EA4A7A8}"/>
          </ac:picMkLst>
        </pc:picChg>
        <pc:picChg chg="mod">
          <ac:chgData name="Izbeth Flores" userId="aa860b00-ab76-4d67-8d03-500ca6a82e91" providerId="ADAL" clId="{2FC04418-D210-49AE-B3D1-24C5C209D1D5}" dt="2024-11-05T21:53:23.988" v="1280" actId="14100"/>
          <ac:picMkLst>
            <pc:docMk/>
            <pc:sldMk cId="25832736" sldId="258"/>
            <ac:picMk id="1027" creationId="{BE9144DB-0536-C6B3-F5EE-0B40D9E35E38}"/>
          </ac:picMkLst>
        </pc:picChg>
        <pc:inkChg chg="add">
          <ac:chgData name="Izbeth Flores" userId="aa860b00-ab76-4d67-8d03-500ca6a82e91" providerId="ADAL" clId="{2FC04418-D210-49AE-B3D1-24C5C209D1D5}" dt="2024-11-05T21:54:01.072" v="1285" actId="9405"/>
          <ac:inkMkLst>
            <pc:docMk/>
            <pc:sldMk cId="25832736" sldId="258"/>
            <ac:inkMk id="9" creationId="{6F6B1529-90B2-5A9E-14AF-1B30EF700D62}"/>
          </ac:inkMkLst>
        </pc:inkChg>
        <pc:inkChg chg="del">
          <ac:chgData name="Izbeth Flores" userId="aa860b00-ab76-4d67-8d03-500ca6a82e91" providerId="ADAL" clId="{2FC04418-D210-49AE-B3D1-24C5C209D1D5}" dt="2024-11-05T21:53:36.467" v="1282" actId="478"/>
          <ac:inkMkLst>
            <pc:docMk/>
            <pc:sldMk cId="25832736" sldId="258"/>
            <ac:inkMk id="11" creationId="{911026D4-F50D-5DA5-D921-8808DD7C0458}"/>
          </ac:inkMkLst>
        </pc:inkChg>
        <pc:inkChg chg="add">
          <ac:chgData name="Izbeth Flores" userId="aa860b00-ab76-4d67-8d03-500ca6a82e91" providerId="ADAL" clId="{2FC04418-D210-49AE-B3D1-24C5C209D1D5}" dt="2024-11-05T21:54:04.797" v="1286" actId="9405"/>
          <ac:inkMkLst>
            <pc:docMk/>
            <pc:sldMk cId="25832736" sldId="258"/>
            <ac:inkMk id="15" creationId="{7803AC59-8B83-F288-36B0-D7586554FDFD}"/>
          </ac:inkMkLst>
        </pc:inkChg>
        <pc:inkChg chg="del mod">
          <ac:chgData name="Izbeth Flores" userId="aa860b00-ab76-4d67-8d03-500ca6a82e91" providerId="ADAL" clId="{2FC04418-D210-49AE-B3D1-24C5C209D1D5}" dt="2024-11-05T21:53:32.589" v="1281" actId="478"/>
          <ac:inkMkLst>
            <pc:docMk/>
            <pc:sldMk cId="25832736" sldId="258"/>
            <ac:inkMk id="22" creationId="{74E29134-9E07-C876-A5DC-6ACFEA79569C}"/>
          </ac:inkMkLst>
        </pc:ink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6" y="3"/>
            <a:ext cx="18221595" cy="1577945"/>
          </a:xfrm>
          <a:prstGeom prst="rect">
            <a:avLst/>
          </a:prstGeom>
          <a:noFill/>
          <a:ln w="9525">
            <a:noFill/>
            <a:miter lim="800000"/>
            <a:headEnd/>
            <a:tailEnd/>
          </a:ln>
          <a:effectLst/>
        </p:spPr>
        <p:txBody>
          <a:bodyPr vert="horz" wrap="square" lIns="424077" tIns="212040" rIns="424077" bIns="212040" numCol="1" anchor="t" anchorCtr="0" compatLnSpc="1">
            <a:prstTxWarp prst="textNoShape">
              <a:avLst/>
            </a:prstTxWarp>
          </a:bodyPr>
          <a:lstStyle>
            <a:lvl1pPr defTabSz="4241092" eaLnBrk="0" hangingPunct="0">
              <a:defRPr sz="5700">
                <a:latin typeface="Times New Roman" charset="0"/>
              </a:defRPr>
            </a:lvl1pPr>
          </a:lstStyle>
          <a:p>
            <a:pPr>
              <a:defRPr/>
            </a:pPr>
            <a:endParaRPr lang="en-US"/>
          </a:p>
        </p:txBody>
      </p:sp>
      <p:sp>
        <p:nvSpPr>
          <p:cNvPr id="5123" name="Rectangle 1027"/>
          <p:cNvSpPr>
            <a:spLocks noGrp="1" noChangeArrowheads="1"/>
          </p:cNvSpPr>
          <p:nvPr>
            <p:ph type="dt" sz="quarter" idx="1"/>
          </p:nvPr>
        </p:nvSpPr>
        <p:spPr bwMode="auto">
          <a:xfrm>
            <a:off x="23831209" y="3"/>
            <a:ext cx="18221591" cy="1577945"/>
          </a:xfrm>
          <a:prstGeom prst="rect">
            <a:avLst/>
          </a:prstGeom>
          <a:noFill/>
          <a:ln w="9525">
            <a:noFill/>
            <a:miter lim="800000"/>
            <a:headEnd/>
            <a:tailEnd/>
          </a:ln>
          <a:effectLst/>
        </p:spPr>
        <p:txBody>
          <a:bodyPr vert="horz" wrap="square" lIns="424077" tIns="212040" rIns="424077" bIns="212040" numCol="1" anchor="t" anchorCtr="0" compatLnSpc="1">
            <a:prstTxWarp prst="textNoShape">
              <a:avLst/>
            </a:prstTxWarp>
          </a:bodyPr>
          <a:lstStyle>
            <a:lvl1pPr algn="r" defTabSz="4241092" eaLnBrk="0" hangingPunct="0">
              <a:defRPr sz="5700">
                <a:latin typeface="Times New Roman" charset="0"/>
              </a:defRPr>
            </a:lvl1pPr>
          </a:lstStyle>
          <a:p>
            <a:pPr>
              <a:defRPr/>
            </a:pPr>
            <a:endParaRPr lang="en-US"/>
          </a:p>
        </p:txBody>
      </p:sp>
      <p:sp>
        <p:nvSpPr>
          <p:cNvPr id="5124" name="Rectangle 1028"/>
          <p:cNvSpPr>
            <a:spLocks noGrp="1" noChangeArrowheads="1"/>
          </p:cNvSpPr>
          <p:nvPr>
            <p:ph type="ftr" sz="quarter" idx="2"/>
          </p:nvPr>
        </p:nvSpPr>
        <p:spPr bwMode="auto">
          <a:xfrm>
            <a:off x="6" y="26863709"/>
            <a:ext cx="18221595" cy="1577941"/>
          </a:xfrm>
          <a:prstGeom prst="rect">
            <a:avLst/>
          </a:prstGeom>
          <a:noFill/>
          <a:ln w="9525">
            <a:noFill/>
            <a:miter lim="800000"/>
            <a:headEnd/>
            <a:tailEnd/>
          </a:ln>
          <a:effectLst/>
        </p:spPr>
        <p:txBody>
          <a:bodyPr vert="horz" wrap="square" lIns="424077" tIns="212040" rIns="424077" bIns="212040" numCol="1" anchor="b" anchorCtr="0" compatLnSpc="1">
            <a:prstTxWarp prst="textNoShape">
              <a:avLst/>
            </a:prstTxWarp>
          </a:bodyPr>
          <a:lstStyle>
            <a:lvl1pPr defTabSz="4241092" eaLnBrk="0" hangingPunct="0">
              <a:defRPr sz="5700">
                <a:latin typeface="Times New Roman" charset="0"/>
              </a:defRPr>
            </a:lvl1pPr>
          </a:lstStyle>
          <a:p>
            <a:pPr>
              <a:defRPr/>
            </a:pPr>
            <a:endParaRPr lang="en-US"/>
          </a:p>
        </p:txBody>
      </p:sp>
      <p:sp>
        <p:nvSpPr>
          <p:cNvPr id="5125" name="Rectangle 1029"/>
          <p:cNvSpPr>
            <a:spLocks noGrp="1" noChangeArrowheads="1"/>
          </p:cNvSpPr>
          <p:nvPr>
            <p:ph type="sldNum" sz="quarter" idx="3"/>
          </p:nvPr>
        </p:nvSpPr>
        <p:spPr bwMode="auto">
          <a:xfrm>
            <a:off x="23831209" y="26863709"/>
            <a:ext cx="18221591" cy="1577941"/>
          </a:xfrm>
          <a:prstGeom prst="rect">
            <a:avLst/>
          </a:prstGeom>
          <a:noFill/>
          <a:ln w="9525">
            <a:noFill/>
            <a:miter lim="800000"/>
            <a:headEnd/>
            <a:tailEnd/>
          </a:ln>
          <a:effectLst/>
        </p:spPr>
        <p:txBody>
          <a:bodyPr vert="horz" wrap="square" lIns="424077" tIns="212040" rIns="424077" bIns="212040" numCol="1" anchor="b" anchorCtr="0" compatLnSpc="1">
            <a:prstTxWarp prst="textNoShape">
              <a:avLst/>
            </a:prstTxWarp>
          </a:bodyPr>
          <a:lstStyle>
            <a:lvl1pPr algn="r" defTabSz="4239058">
              <a:defRPr sz="5700"/>
            </a:lvl1pPr>
          </a:lstStyle>
          <a:p>
            <a:fld id="{E463AF65-6B5F-204D-923C-4A7D8F362DCF}" type="slidenum">
              <a:rPr lang="en-US" altLang="en-US"/>
              <a:pPr/>
              <a:t>‹#›</a:t>
            </a:fld>
            <a:endParaRPr lang="en-US" altLang="en-US"/>
          </a:p>
        </p:txBody>
      </p:sp>
    </p:spTree>
    <p:extLst>
      <p:ext uri="{BB962C8B-B14F-4D97-AF65-F5344CB8AC3E}">
        <p14:creationId xmlns:p14="http://schemas.microsoft.com/office/powerpoint/2010/main" val="26189641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5T21:54:01.072"/>
    </inkml:context>
    <inkml:brush xml:id="br0">
      <inkml:brushProperty name="width" value="0.2" units="cm"/>
      <inkml:brushProperty name="height" value="0.2" units="cm"/>
      <inkml:brushProperty name="color" value="#FFFFFF"/>
    </inkml:brush>
  </inkml:definitions>
  <inkml:trace contextRef="#ctx0" brushRef="#br0">77 0 24575,'-5'0'0,"-6"0"0,-6 0 0,-5 0 0,6 0 0,11 0 0,10 0 0,10 0 0,7 0 0,4 0 0,2 0 0,2 0 0,-4 5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6T16:37:09.086"/>
    </inkml:context>
    <inkml:brush xml:id="br0">
      <inkml:brushProperty name="width" value="0.2" units="cm"/>
      <inkml:brushProperty name="height" value="0.2" units="cm"/>
      <inkml:brushProperty name="color" value="#FFFFFF"/>
    </inkml:brush>
  </inkml:definitions>
  <inkml:trace contextRef="#ctx0" brushRef="#br0">1 161 24575,'2'-3'0,"0"-1"0,1 1 0,-1 0 0,1 0 0,0 0 0,0 1 0,0-1 0,0 1 0,1-1 0,-1 1 0,1 0 0,-1 0 0,1 1 0,5-2 0,57-16 0,-58 17 0,6-5 0,-14 7 0,0 0 0,0-1 0,0 1 0,0 0 0,0-1 0,0 1 0,0 0 0,0-1 0,0 1 0,0-1 0,0 1 0,0 0 0,0 0 0,0-1 0,0 1 0,-1 0 0,1-1 0,0 1 0,0 0 0,0-1 0,-1 1 0,1 0 0,0 0 0,0-1 0,-1 1 0,1 0 0,0 0 0,-1-1 0,-35-17 0,16 8 0,6 0 0,1-1 0,0 0 0,-12-14 0,32 28 0,-1-1 0,1 0 0,0 0 0,-1-1 0,1 1 0,0-2 0,0 1 0,13-1 0,22 4 0,-21-2-455,1 0 0,26-2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6T16:37:11.759"/>
    </inkml:context>
    <inkml:brush xml:id="br0">
      <inkml:brushProperty name="width" value="0.2" units="cm"/>
      <inkml:brushProperty name="height" value="0.2" units="cm"/>
      <inkml:brushProperty name="color" value="#FFFFFF"/>
    </inkml:brush>
  </inkml:definitions>
  <inkml:trace contextRef="#ctx0" brushRef="#br0">0 1 24575,'1'3'0,"0"1"0,1 0 0,-1-1 0,1 0 0,0 1 0,0-1 0,0 0 0,0 0 0,0 0 0,1 0 0,5 5 0,10 15 0,-9-10 0,0-1 0,0 0 0,2 0 0,-1-1 0,1-1 0,1 0 0,0 0 0,25 15 0,-9-6 0,2 8-1365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6" y="2"/>
            <a:ext cx="18221595" cy="1423371"/>
          </a:xfrm>
          <a:prstGeom prst="rect">
            <a:avLst/>
          </a:prstGeom>
          <a:noFill/>
          <a:ln w="9525">
            <a:noFill/>
            <a:miter lim="800000"/>
            <a:headEnd/>
            <a:tailEnd/>
          </a:ln>
          <a:effectLst/>
        </p:spPr>
        <p:txBody>
          <a:bodyPr vert="horz" wrap="square" lIns="424077" tIns="212040" rIns="424077" bIns="212040" numCol="1" anchor="t" anchorCtr="0" compatLnSpc="1">
            <a:prstTxWarp prst="textNoShape">
              <a:avLst/>
            </a:prstTxWarp>
          </a:bodyPr>
          <a:lstStyle>
            <a:lvl1pPr defTabSz="4241092" eaLnBrk="0" hangingPunct="0">
              <a:defRPr sz="5700">
                <a:latin typeface="Times New Roman" charset="0"/>
              </a:defRPr>
            </a:lvl1pPr>
          </a:lstStyle>
          <a:p>
            <a:pPr>
              <a:defRPr/>
            </a:pPr>
            <a:endParaRPr lang="en-US"/>
          </a:p>
        </p:txBody>
      </p:sp>
      <p:sp>
        <p:nvSpPr>
          <p:cNvPr id="9219" name="Rectangle 3"/>
          <p:cNvSpPr>
            <a:spLocks noGrp="1" noChangeArrowheads="1"/>
          </p:cNvSpPr>
          <p:nvPr>
            <p:ph type="dt" idx="1"/>
          </p:nvPr>
        </p:nvSpPr>
        <p:spPr bwMode="auto">
          <a:xfrm>
            <a:off x="23824788" y="2"/>
            <a:ext cx="18221595" cy="1423371"/>
          </a:xfrm>
          <a:prstGeom prst="rect">
            <a:avLst/>
          </a:prstGeom>
          <a:noFill/>
          <a:ln w="9525">
            <a:noFill/>
            <a:miter lim="800000"/>
            <a:headEnd/>
            <a:tailEnd/>
          </a:ln>
          <a:effectLst/>
        </p:spPr>
        <p:txBody>
          <a:bodyPr vert="horz" wrap="square" lIns="424077" tIns="212040" rIns="424077" bIns="212040" numCol="1" anchor="t" anchorCtr="0" compatLnSpc="1">
            <a:prstTxWarp prst="textNoShape">
              <a:avLst/>
            </a:prstTxWarp>
          </a:bodyPr>
          <a:lstStyle>
            <a:lvl1pPr algn="r" defTabSz="4241092" eaLnBrk="0" hangingPunct="0">
              <a:defRPr sz="5700">
                <a:latin typeface="Times New Roman"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3909675" y="2130425"/>
            <a:ext cx="14220825" cy="106664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9221" name="Rectangle 5"/>
          <p:cNvSpPr>
            <a:spLocks noGrp="1" noChangeArrowheads="1"/>
          </p:cNvSpPr>
          <p:nvPr>
            <p:ph type="body" sz="quarter" idx="3"/>
          </p:nvPr>
        </p:nvSpPr>
        <p:spPr bwMode="auto">
          <a:xfrm>
            <a:off x="4197581" y="13505919"/>
            <a:ext cx="33657643" cy="12797454"/>
          </a:xfrm>
          <a:prstGeom prst="rect">
            <a:avLst/>
          </a:prstGeom>
          <a:noFill/>
          <a:ln w="9525">
            <a:noFill/>
            <a:miter lim="800000"/>
            <a:headEnd/>
            <a:tailEnd/>
          </a:ln>
          <a:effectLst/>
        </p:spPr>
        <p:txBody>
          <a:bodyPr vert="horz" wrap="square" lIns="424077" tIns="212040" rIns="424077" bIns="2120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6" y="27011842"/>
            <a:ext cx="18221595" cy="1423371"/>
          </a:xfrm>
          <a:prstGeom prst="rect">
            <a:avLst/>
          </a:prstGeom>
          <a:noFill/>
          <a:ln w="9525">
            <a:noFill/>
            <a:miter lim="800000"/>
            <a:headEnd/>
            <a:tailEnd/>
          </a:ln>
          <a:effectLst/>
        </p:spPr>
        <p:txBody>
          <a:bodyPr vert="horz" wrap="square" lIns="424077" tIns="212040" rIns="424077" bIns="212040" numCol="1" anchor="b" anchorCtr="0" compatLnSpc="1">
            <a:prstTxWarp prst="textNoShape">
              <a:avLst/>
            </a:prstTxWarp>
          </a:bodyPr>
          <a:lstStyle>
            <a:lvl1pPr defTabSz="4241092" eaLnBrk="0" hangingPunct="0">
              <a:defRPr sz="5700">
                <a:latin typeface="Times New Roman" charset="0"/>
              </a:defRPr>
            </a:lvl1pPr>
          </a:lstStyle>
          <a:p>
            <a:pPr>
              <a:defRPr/>
            </a:pPr>
            <a:endParaRPr lang="en-US"/>
          </a:p>
        </p:txBody>
      </p:sp>
      <p:sp>
        <p:nvSpPr>
          <p:cNvPr id="9223" name="Rectangle 7"/>
          <p:cNvSpPr>
            <a:spLocks noGrp="1" noChangeArrowheads="1"/>
          </p:cNvSpPr>
          <p:nvPr>
            <p:ph type="sldNum" sz="quarter" idx="5"/>
          </p:nvPr>
        </p:nvSpPr>
        <p:spPr bwMode="auto">
          <a:xfrm>
            <a:off x="23824788" y="27011842"/>
            <a:ext cx="18221595" cy="1423371"/>
          </a:xfrm>
          <a:prstGeom prst="rect">
            <a:avLst/>
          </a:prstGeom>
          <a:noFill/>
          <a:ln w="9525">
            <a:noFill/>
            <a:miter lim="800000"/>
            <a:headEnd/>
            <a:tailEnd/>
          </a:ln>
          <a:effectLst/>
        </p:spPr>
        <p:txBody>
          <a:bodyPr vert="horz" wrap="square" lIns="424077" tIns="212040" rIns="424077" bIns="212040" numCol="1" anchor="b" anchorCtr="0" compatLnSpc="1">
            <a:prstTxWarp prst="textNoShape">
              <a:avLst/>
            </a:prstTxWarp>
          </a:bodyPr>
          <a:lstStyle>
            <a:lvl1pPr algn="r" defTabSz="4239058">
              <a:defRPr sz="5700"/>
            </a:lvl1pPr>
          </a:lstStyle>
          <a:p>
            <a:fld id="{F1FD1F88-4586-2B47-90DA-698C5D1F2FB9}" type="slidenum">
              <a:rPr lang="en-US" altLang="en-US"/>
              <a:pPr/>
              <a:t>‹#›</a:t>
            </a:fld>
            <a:endParaRPr lang="en-US" altLang="en-US"/>
          </a:p>
        </p:txBody>
      </p:sp>
    </p:spTree>
    <p:extLst>
      <p:ext uri="{BB962C8B-B14F-4D97-AF65-F5344CB8AC3E}">
        <p14:creationId xmlns:p14="http://schemas.microsoft.com/office/powerpoint/2010/main" val="4266501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a:xfrm>
            <a:off x="13909675" y="2130425"/>
            <a:ext cx="14220825" cy="10666413"/>
          </a:xfrm>
          <a:ln/>
        </p:spPr>
      </p:sp>
      <p:sp>
        <p:nvSpPr>
          <p:cNvPr id="40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tLang="en-US" dirty="0"/>
          </a:p>
        </p:txBody>
      </p:sp>
      <p:sp>
        <p:nvSpPr>
          <p:cNvPr id="41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239058">
              <a:defRPr sz="9000">
                <a:solidFill>
                  <a:schemeClr val="tx1"/>
                </a:solidFill>
                <a:latin typeface="Times New Roman" charset="0"/>
              </a:defRPr>
            </a:lvl1pPr>
            <a:lvl2pPr marL="575118" indent="-219709" defTabSz="4239058">
              <a:defRPr sz="9000">
                <a:solidFill>
                  <a:schemeClr val="tx1"/>
                </a:solidFill>
                <a:latin typeface="Times New Roman" charset="0"/>
              </a:defRPr>
            </a:lvl2pPr>
            <a:lvl3pPr marL="885292" indent="-174475" defTabSz="4239058">
              <a:defRPr sz="9000">
                <a:solidFill>
                  <a:schemeClr val="tx1"/>
                </a:solidFill>
                <a:latin typeface="Times New Roman" charset="0"/>
              </a:defRPr>
            </a:lvl3pPr>
            <a:lvl4pPr marL="1240701" indent="-174475" defTabSz="4239058">
              <a:defRPr sz="9000">
                <a:solidFill>
                  <a:schemeClr val="tx1"/>
                </a:solidFill>
                <a:latin typeface="Times New Roman" charset="0"/>
              </a:defRPr>
            </a:lvl4pPr>
            <a:lvl5pPr marL="1596110" indent="-174475" defTabSz="4239058">
              <a:defRPr sz="9000">
                <a:solidFill>
                  <a:schemeClr val="tx1"/>
                </a:solidFill>
                <a:latin typeface="Times New Roman" charset="0"/>
              </a:defRPr>
            </a:lvl5pPr>
            <a:lvl6pPr marL="3457164" indent="-174475" defTabSz="4239058" eaLnBrk="0" fontAlgn="base" hangingPunct="0">
              <a:spcBef>
                <a:spcPct val="0"/>
              </a:spcBef>
              <a:spcAft>
                <a:spcPct val="0"/>
              </a:spcAft>
              <a:defRPr sz="9000">
                <a:solidFill>
                  <a:schemeClr val="tx1"/>
                </a:solidFill>
                <a:latin typeface="Times New Roman" charset="0"/>
              </a:defRPr>
            </a:lvl6pPr>
            <a:lvl7pPr marL="5318213" indent="-174475" defTabSz="4239058" eaLnBrk="0" fontAlgn="base" hangingPunct="0">
              <a:spcBef>
                <a:spcPct val="0"/>
              </a:spcBef>
              <a:spcAft>
                <a:spcPct val="0"/>
              </a:spcAft>
              <a:defRPr sz="9000">
                <a:solidFill>
                  <a:schemeClr val="tx1"/>
                </a:solidFill>
                <a:latin typeface="Times New Roman" charset="0"/>
              </a:defRPr>
            </a:lvl7pPr>
            <a:lvl8pPr marL="7179262" indent="-174475" defTabSz="4239058" eaLnBrk="0" fontAlgn="base" hangingPunct="0">
              <a:spcBef>
                <a:spcPct val="0"/>
              </a:spcBef>
              <a:spcAft>
                <a:spcPct val="0"/>
              </a:spcAft>
              <a:defRPr sz="9000">
                <a:solidFill>
                  <a:schemeClr val="tx1"/>
                </a:solidFill>
                <a:latin typeface="Times New Roman" charset="0"/>
              </a:defRPr>
            </a:lvl8pPr>
            <a:lvl9pPr marL="9040317" indent="-174475" defTabSz="4239058" eaLnBrk="0" fontAlgn="base" hangingPunct="0">
              <a:spcBef>
                <a:spcPct val="0"/>
              </a:spcBef>
              <a:spcAft>
                <a:spcPct val="0"/>
              </a:spcAft>
              <a:defRPr sz="9000">
                <a:solidFill>
                  <a:schemeClr val="tx1"/>
                </a:solidFill>
                <a:latin typeface="Times New Roman" charset="0"/>
              </a:defRPr>
            </a:lvl9pPr>
          </a:lstStyle>
          <a:p>
            <a:fld id="{7E3A049D-2C4C-2A48-B222-0734B4FC96E5}" type="slidenum">
              <a:rPr lang="en-US" altLang="en-US" sz="5700"/>
              <a:pPr/>
              <a:t>1</a:t>
            </a:fld>
            <a:endParaRPr lang="en-US" altLang="en-US" sz="5700"/>
          </a:p>
        </p:txBody>
      </p:sp>
    </p:spTree>
    <p:extLst>
      <p:ext uri="{BB962C8B-B14F-4D97-AF65-F5344CB8AC3E}">
        <p14:creationId xmlns:p14="http://schemas.microsoft.com/office/powerpoint/2010/main" val="1109389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6"/>
            <a:ext cx="37306250" cy="7054850"/>
          </a:xfrm>
        </p:spPr>
        <p:txBody>
          <a:bodyPr/>
          <a:lstStyle/>
          <a:p>
            <a:r>
              <a:rPr lang="en-US"/>
              <a:t>Click to edit Master title style</a:t>
            </a:r>
          </a:p>
        </p:txBody>
      </p:sp>
      <p:sp>
        <p:nvSpPr>
          <p:cNvPr id="3" name="Subtitle 2"/>
          <p:cNvSpPr>
            <a:spLocks noGrp="1"/>
          </p:cNvSpPr>
          <p:nvPr>
            <p:ph type="subTitle" idx="1"/>
          </p:nvPr>
        </p:nvSpPr>
        <p:spPr>
          <a:xfrm>
            <a:off x="6583365" y="18653126"/>
            <a:ext cx="30724475" cy="8413750"/>
          </a:xfrm>
        </p:spPr>
        <p:txBody>
          <a:bodyPr/>
          <a:lstStyle>
            <a:lvl1pPr marL="0" indent="0" algn="ctr">
              <a:buNone/>
              <a:defRPr/>
            </a:lvl1pPr>
            <a:lvl2pPr marL="457207" indent="0" algn="ctr">
              <a:buNone/>
              <a:defRPr/>
            </a:lvl2pPr>
            <a:lvl3pPr marL="914415" indent="0" algn="ctr">
              <a:buNone/>
              <a:defRPr/>
            </a:lvl3pPr>
            <a:lvl4pPr marL="1371623" indent="0" algn="ctr">
              <a:buNone/>
              <a:defRPr/>
            </a:lvl4pPr>
            <a:lvl5pPr marL="1828830" indent="0" algn="ctr">
              <a:buNone/>
              <a:defRPr/>
            </a:lvl5pPr>
            <a:lvl6pPr marL="2286037" indent="0" algn="ctr">
              <a:buNone/>
              <a:defRPr/>
            </a:lvl6pPr>
            <a:lvl7pPr marL="2743243" indent="0" algn="ctr">
              <a:buNone/>
              <a:defRPr/>
            </a:lvl7pPr>
            <a:lvl8pPr marL="3200453" indent="0" algn="ctr">
              <a:buNone/>
              <a:defRPr/>
            </a:lvl8pPr>
            <a:lvl9pPr marL="3657659"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DB2492D5-3667-164F-A331-81298A4B8A2A}" type="slidenum">
              <a:rPr lang="en-US" altLang="en-US"/>
              <a:pPr/>
              <a:t>‹#›</a:t>
            </a:fld>
            <a:endParaRPr lang="en-US" altLang="en-US"/>
          </a:p>
        </p:txBody>
      </p:sp>
    </p:spTree>
    <p:extLst>
      <p:ext uri="{BB962C8B-B14F-4D97-AF65-F5344CB8AC3E}">
        <p14:creationId xmlns:p14="http://schemas.microsoft.com/office/powerpoint/2010/main" val="1173252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B8294FDE-9792-6D45-9B53-8007C11AA9ED}" type="slidenum">
              <a:rPr lang="en-US" altLang="en-US"/>
              <a:pPr/>
              <a:t>‹#›</a:t>
            </a:fld>
            <a:endParaRPr lang="en-US" altLang="en-US"/>
          </a:p>
        </p:txBody>
      </p:sp>
    </p:spTree>
    <p:extLst>
      <p:ext uri="{BB962C8B-B14F-4D97-AF65-F5344CB8AC3E}">
        <p14:creationId xmlns:p14="http://schemas.microsoft.com/office/powerpoint/2010/main" val="837846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2163" y="2925765"/>
            <a:ext cx="9326562"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475" y="2925765"/>
            <a:ext cx="27827288"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929C1AB4-E90F-6344-BF50-69CCF28EA139}" type="slidenum">
              <a:rPr lang="en-US" altLang="en-US"/>
              <a:pPr/>
              <a:t>‹#›</a:t>
            </a:fld>
            <a:endParaRPr lang="en-US" altLang="en-US"/>
          </a:p>
        </p:txBody>
      </p:sp>
    </p:spTree>
    <p:extLst>
      <p:ext uri="{BB962C8B-B14F-4D97-AF65-F5344CB8AC3E}">
        <p14:creationId xmlns:p14="http://schemas.microsoft.com/office/powerpoint/2010/main" val="633835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24979834-D106-0E49-BC03-9EECFD013EB2}" type="slidenum">
              <a:rPr lang="en-US" altLang="en-US"/>
              <a:pPr/>
              <a:t>‹#›</a:t>
            </a:fld>
            <a:endParaRPr lang="en-US" altLang="en-US"/>
          </a:p>
        </p:txBody>
      </p:sp>
    </p:spTree>
    <p:extLst>
      <p:ext uri="{BB962C8B-B14F-4D97-AF65-F5344CB8AC3E}">
        <p14:creationId xmlns:p14="http://schemas.microsoft.com/office/powerpoint/2010/main" val="654155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40"/>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1"/>
          </a:xfrm>
        </p:spPr>
        <p:txBody>
          <a:bodyPr anchor="b"/>
          <a:lstStyle>
            <a:lvl1pPr marL="0" indent="0">
              <a:buNone/>
              <a:defRPr sz="2000"/>
            </a:lvl1pPr>
            <a:lvl2pPr marL="457207" indent="0">
              <a:buNone/>
              <a:defRPr sz="1800"/>
            </a:lvl2pPr>
            <a:lvl3pPr marL="914415" indent="0">
              <a:buNone/>
              <a:defRPr sz="1600"/>
            </a:lvl3pPr>
            <a:lvl4pPr marL="1371623" indent="0">
              <a:buNone/>
              <a:defRPr sz="1400"/>
            </a:lvl4pPr>
            <a:lvl5pPr marL="1828830" indent="0">
              <a:buNone/>
              <a:defRPr sz="1400"/>
            </a:lvl5pPr>
            <a:lvl6pPr marL="2286037" indent="0">
              <a:buNone/>
              <a:defRPr sz="1400"/>
            </a:lvl6pPr>
            <a:lvl7pPr marL="2743243" indent="0">
              <a:buNone/>
              <a:defRPr sz="1400"/>
            </a:lvl7pPr>
            <a:lvl8pPr marL="3200453" indent="0">
              <a:buNone/>
              <a:defRPr sz="1400"/>
            </a:lvl8pPr>
            <a:lvl9pPr marL="3657659"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1ED07BE-803D-6A45-88F7-4DA7EEFC4F32}" type="slidenum">
              <a:rPr lang="en-US" altLang="en-US"/>
              <a:pPr/>
              <a:t>‹#›</a:t>
            </a:fld>
            <a:endParaRPr lang="en-US" altLang="en-US"/>
          </a:p>
        </p:txBody>
      </p:sp>
    </p:spTree>
    <p:extLst>
      <p:ext uri="{BB962C8B-B14F-4D97-AF65-F5344CB8AC3E}">
        <p14:creationId xmlns:p14="http://schemas.microsoft.com/office/powerpoint/2010/main" val="1430178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477" y="9509127"/>
            <a:ext cx="18576925"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2" y="9509127"/>
            <a:ext cx="18576925"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0EA7E44C-4013-C342-AE2B-F09AC1F88723}" type="slidenum">
              <a:rPr lang="en-US" altLang="en-US"/>
              <a:pPr/>
              <a:t>‹#›</a:t>
            </a:fld>
            <a:endParaRPr lang="en-US" altLang="en-US"/>
          </a:p>
        </p:txBody>
      </p:sp>
    </p:spTree>
    <p:extLst>
      <p:ext uri="{BB962C8B-B14F-4D97-AF65-F5344CB8AC3E}">
        <p14:creationId xmlns:p14="http://schemas.microsoft.com/office/powerpoint/2010/main" val="22763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8"/>
            <a:ext cx="19392900" cy="3070225"/>
          </a:xfrm>
        </p:spPr>
        <p:txBody>
          <a:bodyPr anchor="b"/>
          <a:lstStyle>
            <a:lvl1pPr marL="0" indent="0">
              <a:buNone/>
              <a:defRPr sz="2400" b="1"/>
            </a:lvl1pPr>
            <a:lvl2pPr marL="457207" indent="0">
              <a:buNone/>
              <a:defRPr sz="2000" b="1"/>
            </a:lvl2pPr>
            <a:lvl3pPr marL="914415" indent="0">
              <a:buNone/>
              <a:defRPr sz="1800" b="1"/>
            </a:lvl3pPr>
            <a:lvl4pPr marL="1371623" indent="0">
              <a:buNone/>
              <a:defRPr sz="1600" b="1"/>
            </a:lvl4pPr>
            <a:lvl5pPr marL="1828830" indent="0">
              <a:buNone/>
              <a:defRPr sz="1600" b="1"/>
            </a:lvl5pPr>
            <a:lvl6pPr marL="2286037" indent="0">
              <a:buNone/>
              <a:defRPr sz="1600" b="1"/>
            </a:lvl6pPr>
            <a:lvl7pPr marL="2743243" indent="0">
              <a:buNone/>
              <a:defRPr sz="1600" b="1"/>
            </a:lvl7pPr>
            <a:lvl8pPr marL="3200453" indent="0">
              <a:buNone/>
              <a:defRPr sz="1600" b="1"/>
            </a:lvl8pPr>
            <a:lvl9pPr marL="3657659"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1"/>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40" y="7369178"/>
            <a:ext cx="19400837" cy="3070225"/>
          </a:xfrm>
        </p:spPr>
        <p:txBody>
          <a:bodyPr anchor="b"/>
          <a:lstStyle>
            <a:lvl1pPr marL="0" indent="0">
              <a:buNone/>
              <a:defRPr sz="2400" b="1"/>
            </a:lvl1pPr>
            <a:lvl2pPr marL="457207" indent="0">
              <a:buNone/>
              <a:defRPr sz="2000" b="1"/>
            </a:lvl2pPr>
            <a:lvl3pPr marL="914415" indent="0">
              <a:buNone/>
              <a:defRPr sz="1800" b="1"/>
            </a:lvl3pPr>
            <a:lvl4pPr marL="1371623" indent="0">
              <a:buNone/>
              <a:defRPr sz="1600" b="1"/>
            </a:lvl4pPr>
            <a:lvl5pPr marL="1828830" indent="0">
              <a:buNone/>
              <a:defRPr sz="1600" b="1"/>
            </a:lvl5pPr>
            <a:lvl6pPr marL="2286037" indent="0">
              <a:buNone/>
              <a:defRPr sz="1600" b="1"/>
            </a:lvl6pPr>
            <a:lvl7pPr marL="2743243" indent="0">
              <a:buNone/>
              <a:defRPr sz="1600" b="1"/>
            </a:lvl7pPr>
            <a:lvl8pPr marL="3200453" indent="0">
              <a:buNone/>
              <a:defRPr sz="1600" b="1"/>
            </a:lvl8pPr>
            <a:lvl9pPr marL="365765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40" y="10439401"/>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E9350CF0-84AE-D947-8B78-56CAB4BB0BE9}" type="slidenum">
              <a:rPr lang="en-US" altLang="en-US"/>
              <a:pPr/>
              <a:t>‹#›</a:t>
            </a:fld>
            <a:endParaRPr lang="en-US" altLang="en-US"/>
          </a:p>
        </p:txBody>
      </p:sp>
    </p:spTree>
    <p:extLst>
      <p:ext uri="{BB962C8B-B14F-4D97-AF65-F5344CB8AC3E}">
        <p14:creationId xmlns:p14="http://schemas.microsoft.com/office/powerpoint/2010/main" val="1261692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D0B9FA67-0FF7-1540-9E32-9B6DA914CDA1}" type="slidenum">
              <a:rPr lang="en-US" altLang="en-US"/>
              <a:pPr/>
              <a:t>‹#›</a:t>
            </a:fld>
            <a:endParaRPr lang="en-US" altLang="en-US"/>
          </a:p>
        </p:txBody>
      </p:sp>
    </p:spTree>
    <p:extLst>
      <p:ext uri="{BB962C8B-B14F-4D97-AF65-F5344CB8AC3E}">
        <p14:creationId xmlns:p14="http://schemas.microsoft.com/office/powerpoint/2010/main" val="1015241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68DFBB74-E036-FE48-859B-EC7287C97472}" type="slidenum">
              <a:rPr lang="en-US" altLang="en-US"/>
              <a:pPr/>
              <a:t>‹#›</a:t>
            </a:fld>
            <a:endParaRPr lang="en-US" altLang="en-US"/>
          </a:p>
        </p:txBody>
      </p:sp>
    </p:spTree>
    <p:extLst>
      <p:ext uri="{BB962C8B-B14F-4D97-AF65-F5344CB8AC3E}">
        <p14:creationId xmlns:p14="http://schemas.microsoft.com/office/powerpoint/2010/main" val="1405306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7"/>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4"/>
            <a:ext cx="24536400" cy="2809398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4"/>
            <a:ext cx="14439900" cy="22517101"/>
          </a:xfrm>
        </p:spPr>
        <p:txBody>
          <a:bodyPr/>
          <a:lstStyle>
            <a:lvl1pPr marL="0" indent="0">
              <a:buNone/>
              <a:defRPr sz="1400"/>
            </a:lvl1pPr>
            <a:lvl2pPr marL="457207" indent="0">
              <a:buNone/>
              <a:defRPr sz="1200"/>
            </a:lvl2pPr>
            <a:lvl3pPr marL="914415" indent="0">
              <a:buNone/>
              <a:defRPr sz="1000"/>
            </a:lvl3pPr>
            <a:lvl4pPr marL="1371623" indent="0">
              <a:buNone/>
              <a:defRPr sz="901"/>
            </a:lvl4pPr>
            <a:lvl5pPr marL="1828830" indent="0">
              <a:buNone/>
              <a:defRPr sz="901"/>
            </a:lvl5pPr>
            <a:lvl6pPr marL="2286037" indent="0">
              <a:buNone/>
              <a:defRPr sz="901"/>
            </a:lvl6pPr>
            <a:lvl7pPr marL="2743243" indent="0">
              <a:buNone/>
              <a:defRPr sz="901"/>
            </a:lvl7pPr>
            <a:lvl8pPr marL="3200453" indent="0">
              <a:buNone/>
              <a:defRPr sz="901"/>
            </a:lvl8pPr>
            <a:lvl9pPr marL="3657659" indent="0">
              <a:buNone/>
              <a:defRPr sz="90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9FA12E7C-42B3-B64C-8AD6-96F1B19B4743}" type="slidenum">
              <a:rPr lang="en-US" altLang="en-US"/>
              <a:pPr/>
              <a:t>‹#›</a:t>
            </a:fld>
            <a:endParaRPr lang="en-US" altLang="en-US"/>
          </a:p>
        </p:txBody>
      </p:sp>
    </p:spTree>
    <p:extLst>
      <p:ext uri="{BB962C8B-B14F-4D97-AF65-F5344CB8AC3E}">
        <p14:creationId xmlns:p14="http://schemas.microsoft.com/office/powerpoint/2010/main" val="963968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5" y="23042565"/>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5" y="2941640"/>
            <a:ext cx="26335037" cy="19750087"/>
          </a:xfrm>
        </p:spPr>
        <p:txBody>
          <a:bodyPr/>
          <a:lstStyle>
            <a:lvl1pPr marL="0" indent="0">
              <a:buNone/>
              <a:defRPr sz="3200"/>
            </a:lvl1pPr>
            <a:lvl2pPr marL="457207" indent="0">
              <a:buNone/>
              <a:defRPr sz="2800"/>
            </a:lvl2pPr>
            <a:lvl3pPr marL="914415" indent="0">
              <a:buNone/>
              <a:defRPr sz="2400"/>
            </a:lvl3pPr>
            <a:lvl4pPr marL="1371623" indent="0">
              <a:buNone/>
              <a:defRPr sz="2000"/>
            </a:lvl4pPr>
            <a:lvl5pPr marL="1828830" indent="0">
              <a:buNone/>
              <a:defRPr sz="2000"/>
            </a:lvl5pPr>
            <a:lvl6pPr marL="2286037" indent="0">
              <a:buNone/>
              <a:defRPr sz="2000"/>
            </a:lvl6pPr>
            <a:lvl7pPr marL="2743243" indent="0">
              <a:buNone/>
              <a:defRPr sz="2000"/>
            </a:lvl7pPr>
            <a:lvl8pPr marL="3200453" indent="0">
              <a:buNone/>
              <a:defRPr sz="2000"/>
            </a:lvl8pPr>
            <a:lvl9pPr marL="3657659" indent="0">
              <a:buNone/>
              <a:defRPr sz="2000"/>
            </a:lvl9pPr>
          </a:lstStyle>
          <a:p>
            <a:pPr lvl="0"/>
            <a:endParaRPr lang="en-US" noProof="0"/>
          </a:p>
        </p:txBody>
      </p:sp>
      <p:sp>
        <p:nvSpPr>
          <p:cNvPr id="4" name="Text Placeholder 3"/>
          <p:cNvSpPr>
            <a:spLocks noGrp="1"/>
          </p:cNvSpPr>
          <p:nvPr>
            <p:ph type="body" sz="half" idx="2"/>
          </p:nvPr>
        </p:nvSpPr>
        <p:spPr>
          <a:xfrm>
            <a:off x="8602665" y="25763540"/>
            <a:ext cx="26335037" cy="3862387"/>
          </a:xfrm>
        </p:spPr>
        <p:txBody>
          <a:bodyPr/>
          <a:lstStyle>
            <a:lvl1pPr marL="0" indent="0">
              <a:buNone/>
              <a:defRPr sz="1400"/>
            </a:lvl1pPr>
            <a:lvl2pPr marL="457207" indent="0">
              <a:buNone/>
              <a:defRPr sz="1200"/>
            </a:lvl2pPr>
            <a:lvl3pPr marL="914415" indent="0">
              <a:buNone/>
              <a:defRPr sz="1000"/>
            </a:lvl3pPr>
            <a:lvl4pPr marL="1371623" indent="0">
              <a:buNone/>
              <a:defRPr sz="901"/>
            </a:lvl4pPr>
            <a:lvl5pPr marL="1828830" indent="0">
              <a:buNone/>
              <a:defRPr sz="901"/>
            </a:lvl5pPr>
            <a:lvl6pPr marL="2286037" indent="0">
              <a:buNone/>
              <a:defRPr sz="901"/>
            </a:lvl6pPr>
            <a:lvl7pPr marL="2743243" indent="0">
              <a:buNone/>
              <a:defRPr sz="901"/>
            </a:lvl7pPr>
            <a:lvl8pPr marL="3200453" indent="0">
              <a:buNone/>
              <a:defRPr sz="901"/>
            </a:lvl8pPr>
            <a:lvl9pPr marL="3657659" indent="0">
              <a:buNone/>
              <a:defRPr sz="90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4B57879B-F8C5-FD4E-94A5-48B4FBB07E20}" type="slidenum">
              <a:rPr lang="en-US" altLang="en-US"/>
              <a:pPr/>
              <a:t>‹#›</a:t>
            </a:fld>
            <a:endParaRPr lang="en-US" altLang="en-US"/>
          </a:p>
        </p:txBody>
      </p:sp>
    </p:spTree>
    <p:extLst>
      <p:ext uri="{BB962C8B-B14F-4D97-AF65-F5344CB8AC3E}">
        <p14:creationId xmlns:p14="http://schemas.microsoft.com/office/powerpoint/2010/main" val="80949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1">
          <a:gsLst>
            <a:gs pos="0">
              <a:srgbClr val="FFFFFF"/>
            </a:gs>
            <a:gs pos="66000">
              <a:srgbClr val="FFFFFF"/>
            </a:gs>
            <a:gs pos="92999">
              <a:srgbClr val="FFFFCC"/>
            </a:gs>
            <a:gs pos="100000">
              <a:srgbClr val="8A1A0E"/>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2475" y="2925763"/>
            <a:ext cx="373062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38840" tIns="219422" rIns="438840" bIns="219422"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3292475" y="9509127"/>
            <a:ext cx="37306250" cy="1975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38840" tIns="219422" rIns="438840" bIns="21942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3292475" y="29992640"/>
            <a:ext cx="9144000" cy="2193925"/>
          </a:xfrm>
          <a:prstGeom prst="rect">
            <a:avLst/>
          </a:prstGeom>
          <a:noFill/>
          <a:ln w="9525">
            <a:noFill/>
            <a:miter lim="800000"/>
            <a:headEnd/>
            <a:tailEnd/>
          </a:ln>
          <a:effectLst/>
        </p:spPr>
        <p:txBody>
          <a:bodyPr vert="horz" wrap="square" lIns="438840" tIns="219422" rIns="438840" bIns="219422" numCol="1" anchor="t" anchorCtr="0" compatLnSpc="1">
            <a:prstTxWarp prst="textNoShape">
              <a:avLst/>
            </a:prstTxWarp>
          </a:bodyPr>
          <a:lstStyle>
            <a:lvl1pPr eaLnBrk="0" hangingPunct="0">
              <a:defRPr sz="6701">
                <a:latin typeface="Times New Roman" pitchFamily="18" charset="0"/>
              </a:defRPr>
            </a:lvl1pPr>
          </a:lstStyle>
          <a:p>
            <a:pPr>
              <a:defRPr/>
            </a:pPr>
            <a:endParaRPr lang="en-US" altLang="en-US"/>
          </a:p>
        </p:txBody>
      </p:sp>
      <p:sp>
        <p:nvSpPr>
          <p:cNvPr id="1029" name="Rectangle 5"/>
          <p:cNvSpPr>
            <a:spLocks noGrp="1" noChangeArrowheads="1"/>
          </p:cNvSpPr>
          <p:nvPr>
            <p:ph type="ftr" sz="quarter" idx="3"/>
          </p:nvPr>
        </p:nvSpPr>
        <p:spPr bwMode="auto">
          <a:xfrm>
            <a:off x="14995525" y="29992640"/>
            <a:ext cx="13900150" cy="2193925"/>
          </a:xfrm>
          <a:prstGeom prst="rect">
            <a:avLst/>
          </a:prstGeom>
          <a:noFill/>
          <a:ln w="9525">
            <a:noFill/>
            <a:miter lim="800000"/>
            <a:headEnd/>
            <a:tailEnd/>
          </a:ln>
          <a:effectLst/>
        </p:spPr>
        <p:txBody>
          <a:bodyPr vert="horz" wrap="square" lIns="438840" tIns="219422" rIns="438840" bIns="219422" numCol="1" anchor="t" anchorCtr="0" compatLnSpc="1">
            <a:prstTxWarp prst="textNoShape">
              <a:avLst/>
            </a:prstTxWarp>
          </a:bodyPr>
          <a:lstStyle>
            <a:lvl1pPr algn="ctr" eaLnBrk="0" hangingPunct="0">
              <a:defRPr sz="6701">
                <a:latin typeface="Times New Roman" pitchFamily="18"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31454725" y="29992640"/>
            <a:ext cx="9144000" cy="2193925"/>
          </a:xfrm>
          <a:prstGeom prst="rect">
            <a:avLst/>
          </a:prstGeom>
          <a:noFill/>
          <a:ln w="9525">
            <a:noFill/>
            <a:miter lim="800000"/>
            <a:headEnd/>
            <a:tailEnd/>
          </a:ln>
          <a:effectLst/>
        </p:spPr>
        <p:txBody>
          <a:bodyPr vert="horz" wrap="square" lIns="438840" tIns="219422" rIns="438840" bIns="219422" numCol="1" anchor="t" anchorCtr="0" compatLnSpc="1">
            <a:prstTxWarp prst="textNoShape">
              <a:avLst/>
            </a:prstTxWarp>
          </a:bodyPr>
          <a:lstStyle>
            <a:lvl1pPr algn="r">
              <a:defRPr sz="6701"/>
            </a:lvl1pPr>
          </a:lstStyle>
          <a:p>
            <a:fld id="{C86B7A82-72B5-EC4E-A91B-810BBDDADE8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509" rtl="0" eaLnBrk="0" fontAlgn="base" hangingPunct="0">
        <a:spcBef>
          <a:spcPct val="0"/>
        </a:spcBef>
        <a:spcAft>
          <a:spcPct val="0"/>
        </a:spcAft>
        <a:defRPr sz="21100">
          <a:solidFill>
            <a:schemeClr val="tx2"/>
          </a:solidFill>
          <a:latin typeface="+mj-lt"/>
          <a:ea typeface="+mj-ea"/>
          <a:cs typeface="+mj-cs"/>
        </a:defRPr>
      </a:lvl1pPr>
      <a:lvl2pPr algn="ctr" defTabSz="4389509" rtl="0" eaLnBrk="0" fontAlgn="base" hangingPunct="0">
        <a:spcBef>
          <a:spcPct val="0"/>
        </a:spcBef>
        <a:spcAft>
          <a:spcPct val="0"/>
        </a:spcAft>
        <a:defRPr sz="21100">
          <a:solidFill>
            <a:schemeClr val="tx2"/>
          </a:solidFill>
          <a:latin typeface="Times New Roman" charset="0"/>
        </a:defRPr>
      </a:lvl2pPr>
      <a:lvl3pPr algn="ctr" defTabSz="4389509" rtl="0" eaLnBrk="0" fontAlgn="base" hangingPunct="0">
        <a:spcBef>
          <a:spcPct val="0"/>
        </a:spcBef>
        <a:spcAft>
          <a:spcPct val="0"/>
        </a:spcAft>
        <a:defRPr sz="21100">
          <a:solidFill>
            <a:schemeClr val="tx2"/>
          </a:solidFill>
          <a:latin typeface="Times New Roman" charset="0"/>
        </a:defRPr>
      </a:lvl3pPr>
      <a:lvl4pPr algn="ctr" defTabSz="4389509" rtl="0" eaLnBrk="0" fontAlgn="base" hangingPunct="0">
        <a:spcBef>
          <a:spcPct val="0"/>
        </a:spcBef>
        <a:spcAft>
          <a:spcPct val="0"/>
        </a:spcAft>
        <a:defRPr sz="21100">
          <a:solidFill>
            <a:schemeClr val="tx2"/>
          </a:solidFill>
          <a:latin typeface="Times New Roman" charset="0"/>
        </a:defRPr>
      </a:lvl4pPr>
      <a:lvl5pPr algn="ctr" defTabSz="4389509" rtl="0" eaLnBrk="0" fontAlgn="base" hangingPunct="0">
        <a:spcBef>
          <a:spcPct val="0"/>
        </a:spcBef>
        <a:spcAft>
          <a:spcPct val="0"/>
        </a:spcAft>
        <a:defRPr sz="21100">
          <a:solidFill>
            <a:schemeClr val="tx2"/>
          </a:solidFill>
          <a:latin typeface="Times New Roman" charset="0"/>
        </a:defRPr>
      </a:lvl5pPr>
      <a:lvl6pPr marL="457207" algn="ctr" defTabSz="4389509" rtl="0" eaLnBrk="0" fontAlgn="base" hangingPunct="0">
        <a:spcBef>
          <a:spcPct val="0"/>
        </a:spcBef>
        <a:spcAft>
          <a:spcPct val="0"/>
        </a:spcAft>
        <a:defRPr sz="21100">
          <a:solidFill>
            <a:schemeClr val="tx2"/>
          </a:solidFill>
          <a:latin typeface="Times New Roman" charset="0"/>
        </a:defRPr>
      </a:lvl6pPr>
      <a:lvl7pPr marL="914415" algn="ctr" defTabSz="4389509" rtl="0" eaLnBrk="0" fontAlgn="base" hangingPunct="0">
        <a:spcBef>
          <a:spcPct val="0"/>
        </a:spcBef>
        <a:spcAft>
          <a:spcPct val="0"/>
        </a:spcAft>
        <a:defRPr sz="21100">
          <a:solidFill>
            <a:schemeClr val="tx2"/>
          </a:solidFill>
          <a:latin typeface="Times New Roman" charset="0"/>
        </a:defRPr>
      </a:lvl7pPr>
      <a:lvl8pPr marL="1371623" algn="ctr" defTabSz="4389509" rtl="0" eaLnBrk="0" fontAlgn="base" hangingPunct="0">
        <a:spcBef>
          <a:spcPct val="0"/>
        </a:spcBef>
        <a:spcAft>
          <a:spcPct val="0"/>
        </a:spcAft>
        <a:defRPr sz="21100">
          <a:solidFill>
            <a:schemeClr val="tx2"/>
          </a:solidFill>
          <a:latin typeface="Times New Roman" charset="0"/>
        </a:defRPr>
      </a:lvl8pPr>
      <a:lvl9pPr marL="1828830" algn="ctr" defTabSz="4389509" rtl="0" eaLnBrk="0" fontAlgn="base" hangingPunct="0">
        <a:spcBef>
          <a:spcPct val="0"/>
        </a:spcBef>
        <a:spcAft>
          <a:spcPct val="0"/>
        </a:spcAft>
        <a:defRPr sz="21100">
          <a:solidFill>
            <a:schemeClr val="tx2"/>
          </a:solidFill>
          <a:latin typeface="Times New Roman" charset="0"/>
        </a:defRPr>
      </a:lvl9pPr>
    </p:titleStyle>
    <p:bodyStyle>
      <a:lvl1pPr marL="1646265" indent="-1646265" algn="l" defTabSz="4389509" rtl="0" eaLnBrk="0" fontAlgn="base" hangingPunct="0">
        <a:spcBef>
          <a:spcPct val="20000"/>
        </a:spcBef>
        <a:spcAft>
          <a:spcPct val="0"/>
        </a:spcAft>
        <a:buChar char="•"/>
        <a:defRPr sz="15401">
          <a:solidFill>
            <a:schemeClr val="tx1"/>
          </a:solidFill>
          <a:latin typeface="+mn-lt"/>
          <a:ea typeface="+mn-ea"/>
          <a:cs typeface="+mn-cs"/>
        </a:defRPr>
      </a:lvl1pPr>
      <a:lvl2pPr marL="3565583" indent="-1371623" algn="l" defTabSz="4389509" rtl="0" eaLnBrk="0" fontAlgn="base" hangingPunct="0">
        <a:spcBef>
          <a:spcPct val="20000"/>
        </a:spcBef>
        <a:spcAft>
          <a:spcPct val="0"/>
        </a:spcAft>
        <a:buChar char="–"/>
        <a:defRPr sz="13401">
          <a:solidFill>
            <a:schemeClr val="tx1"/>
          </a:solidFill>
          <a:latin typeface="+mn-lt"/>
        </a:defRPr>
      </a:lvl2pPr>
      <a:lvl3pPr marL="5486489" indent="-1096982" algn="l" defTabSz="4389509" rtl="0" eaLnBrk="0" fontAlgn="base" hangingPunct="0">
        <a:spcBef>
          <a:spcPct val="20000"/>
        </a:spcBef>
        <a:spcAft>
          <a:spcPct val="0"/>
        </a:spcAft>
        <a:buChar char="•"/>
        <a:defRPr sz="11501">
          <a:solidFill>
            <a:schemeClr val="tx1"/>
          </a:solidFill>
          <a:latin typeface="+mn-lt"/>
        </a:defRPr>
      </a:lvl3pPr>
      <a:lvl4pPr marL="7680448" indent="-1096982" algn="l" defTabSz="4389509" rtl="0" eaLnBrk="0" fontAlgn="base" hangingPunct="0">
        <a:spcBef>
          <a:spcPct val="20000"/>
        </a:spcBef>
        <a:spcAft>
          <a:spcPct val="0"/>
        </a:spcAft>
        <a:buChar char="–"/>
        <a:defRPr sz="9600">
          <a:solidFill>
            <a:schemeClr val="tx1"/>
          </a:solidFill>
          <a:latin typeface="+mn-lt"/>
        </a:defRPr>
      </a:lvl4pPr>
      <a:lvl5pPr marL="9875997" indent="-1096982" algn="l" defTabSz="4389509" rtl="0" eaLnBrk="0" fontAlgn="base" hangingPunct="0">
        <a:spcBef>
          <a:spcPct val="20000"/>
        </a:spcBef>
        <a:spcAft>
          <a:spcPct val="0"/>
        </a:spcAft>
        <a:buChar char="»"/>
        <a:defRPr sz="9600">
          <a:solidFill>
            <a:schemeClr val="tx1"/>
          </a:solidFill>
          <a:latin typeface="+mn-lt"/>
        </a:defRPr>
      </a:lvl5pPr>
      <a:lvl6pPr marL="10333203" indent="-1096982" algn="l" defTabSz="4389509" rtl="0" eaLnBrk="0" fontAlgn="base" hangingPunct="0">
        <a:spcBef>
          <a:spcPct val="20000"/>
        </a:spcBef>
        <a:spcAft>
          <a:spcPct val="0"/>
        </a:spcAft>
        <a:buChar char="»"/>
        <a:defRPr sz="9600">
          <a:solidFill>
            <a:schemeClr val="tx1"/>
          </a:solidFill>
          <a:latin typeface="+mn-lt"/>
        </a:defRPr>
      </a:lvl6pPr>
      <a:lvl7pPr marL="10790411" indent="-1096982" algn="l" defTabSz="4389509" rtl="0" eaLnBrk="0" fontAlgn="base" hangingPunct="0">
        <a:spcBef>
          <a:spcPct val="20000"/>
        </a:spcBef>
        <a:spcAft>
          <a:spcPct val="0"/>
        </a:spcAft>
        <a:buChar char="»"/>
        <a:defRPr sz="9600">
          <a:solidFill>
            <a:schemeClr val="tx1"/>
          </a:solidFill>
          <a:latin typeface="+mn-lt"/>
        </a:defRPr>
      </a:lvl7pPr>
      <a:lvl8pPr marL="11247618" indent="-1096982" algn="l" defTabSz="4389509" rtl="0" eaLnBrk="0" fontAlgn="base" hangingPunct="0">
        <a:spcBef>
          <a:spcPct val="20000"/>
        </a:spcBef>
        <a:spcAft>
          <a:spcPct val="0"/>
        </a:spcAft>
        <a:buChar char="»"/>
        <a:defRPr sz="9600">
          <a:solidFill>
            <a:schemeClr val="tx1"/>
          </a:solidFill>
          <a:latin typeface="+mn-lt"/>
        </a:defRPr>
      </a:lvl8pPr>
      <a:lvl9pPr marL="11704826" indent="-1096982" algn="l" defTabSz="4389509" rtl="0" eaLnBrk="0" fontAlgn="base" hangingPunct="0">
        <a:spcBef>
          <a:spcPct val="20000"/>
        </a:spcBef>
        <a:spcAft>
          <a:spcPct val="0"/>
        </a:spcAft>
        <a:buChar char="»"/>
        <a:defRPr sz="9600">
          <a:solidFill>
            <a:schemeClr val="tx1"/>
          </a:solidFill>
          <a:latin typeface="+mn-lt"/>
        </a:defRPr>
      </a:lvl9pPr>
    </p:bodyStyle>
    <p:otherStyle>
      <a:defPPr>
        <a:defRPr lang="en-US"/>
      </a:defPPr>
      <a:lvl1pPr marL="0" algn="l" defTabSz="914415" rtl="0" eaLnBrk="1" latinLnBrk="0" hangingPunct="1">
        <a:defRPr sz="1800" kern="1200">
          <a:solidFill>
            <a:schemeClr val="tx1"/>
          </a:solidFill>
          <a:latin typeface="+mn-lt"/>
          <a:ea typeface="+mn-ea"/>
          <a:cs typeface="+mn-cs"/>
        </a:defRPr>
      </a:lvl1pPr>
      <a:lvl2pPr marL="457207" algn="l" defTabSz="914415" rtl="0" eaLnBrk="1" latinLnBrk="0" hangingPunct="1">
        <a:defRPr sz="1800" kern="1200">
          <a:solidFill>
            <a:schemeClr val="tx1"/>
          </a:solidFill>
          <a:latin typeface="+mn-lt"/>
          <a:ea typeface="+mn-ea"/>
          <a:cs typeface="+mn-cs"/>
        </a:defRPr>
      </a:lvl2pPr>
      <a:lvl3pPr marL="914415" algn="l" defTabSz="914415" rtl="0" eaLnBrk="1" latinLnBrk="0" hangingPunct="1">
        <a:defRPr sz="1800" kern="1200">
          <a:solidFill>
            <a:schemeClr val="tx1"/>
          </a:solidFill>
          <a:latin typeface="+mn-lt"/>
          <a:ea typeface="+mn-ea"/>
          <a:cs typeface="+mn-cs"/>
        </a:defRPr>
      </a:lvl3pPr>
      <a:lvl4pPr marL="1371623" algn="l" defTabSz="914415" rtl="0" eaLnBrk="1" latinLnBrk="0" hangingPunct="1">
        <a:defRPr sz="1800" kern="1200">
          <a:solidFill>
            <a:schemeClr val="tx1"/>
          </a:solidFill>
          <a:latin typeface="+mn-lt"/>
          <a:ea typeface="+mn-ea"/>
          <a:cs typeface="+mn-cs"/>
        </a:defRPr>
      </a:lvl4pPr>
      <a:lvl5pPr marL="1828830" algn="l" defTabSz="914415" rtl="0" eaLnBrk="1" latinLnBrk="0" hangingPunct="1">
        <a:defRPr sz="1800" kern="1200">
          <a:solidFill>
            <a:schemeClr val="tx1"/>
          </a:solidFill>
          <a:latin typeface="+mn-lt"/>
          <a:ea typeface="+mn-ea"/>
          <a:cs typeface="+mn-cs"/>
        </a:defRPr>
      </a:lvl5pPr>
      <a:lvl6pPr marL="2286037" algn="l" defTabSz="914415" rtl="0" eaLnBrk="1" latinLnBrk="0" hangingPunct="1">
        <a:defRPr sz="1800" kern="1200">
          <a:solidFill>
            <a:schemeClr val="tx1"/>
          </a:solidFill>
          <a:latin typeface="+mn-lt"/>
          <a:ea typeface="+mn-ea"/>
          <a:cs typeface="+mn-cs"/>
        </a:defRPr>
      </a:lvl6pPr>
      <a:lvl7pPr marL="2743243" algn="l" defTabSz="914415" rtl="0" eaLnBrk="1" latinLnBrk="0" hangingPunct="1">
        <a:defRPr sz="1800" kern="1200">
          <a:solidFill>
            <a:schemeClr val="tx1"/>
          </a:solidFill>
          <a:latin typeface="+mn-lt"/>
          <a:ea typeface="+mn-ea"/>
          <a:cs typeface="+mn-cs"/>
        </a:defRPr>
      </a:lvl7pPr>
      <a:lvl8pPr marL="3200453" algn="l" defTabSz="914415" rtl="0" eaLnBrk="1" latinLnBrk="0" hangingPunct="1">
        <a:defRPr sz="1800" kern="1200">
          <a:solidFill>
            <a:schemeClr val="tx1"/>
          </a:solidFill>
          <a:latin typeface="+mn-lt"/>
          <a:ea typeface="+mn-ea"/>
          <a:cs typeface="+mn-cs"/>
        </a:defRPr>
      </a:lvl8pPr>
      <a:lvl9pPr marL="3657659" algn="l" defTabSz="91441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af20@fsu.edu" TargetMode="External"/><Relationship Id="rId13" Type="http://schemas.openxmlformats.org/officeDocument/2006/relationships/image" Target="../media/image9.png"/><Relationship Id="rId18" Type="http://schemas.openxmlformats.org/officeDocument/2006/relationships/image" Target="../media/image13.png"/><Relationship Id="rId3" Type="http://schemas.openxmlformats.org/officeDocument/2006/relationships/image" Target="../media/image1.png"/><Relationship Id="rId21" Type="http://schemas.openxmlformats.org/officeDocument/2006/relationships/customXml" Target="../ink/ink3.xml"/><Relationship Id="rId7" Type="http://schemas.openxmlformats.org/officeDocument/2006/relationships/image" Target="../media/image4.png"/><Relationship Id="rId12" Type="http://schemas.openxmlformats.org/officeDocument/2006/relationships/image" Target="../media/image8.png"/><Relationship Id="rId2" Type="http://schemas.openxmlformats.org/officeDocument/2006/relationships/notesSlide" Target="../notesSlides/notesSlide1.xml"/><Relationship Id="rId16" Type="http://schemas.openxmlformats.org/officeDocument/2006/relationships/customXml" Target="../ink/ink1.xml"/><Relationship Id="rId20"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7.svg"/><Relationship Id="rId5" Type="http://schemas.openxmlformats.org/officeDocument/2006/relationships/image" Target="file:////Users/kaleydeleon/Library/Containers/com.microsoft.Outlook/Data/Library/Caches/Signatures/signature_2449477920" TargetMode="External"/><Relationship Id="rId15" Type="http://schemas.openxmlformats.org/officeDocument/2006/relationships/image" Target="../media/image11.png"/><Relationship Id="rId23" Type="http://schemas.openxmlformats.org/officeDocument/2006/relationships/image" Target="../media/image12.png"/><Relationship Id="rId10" Type="http://schemas.openxmlformats.org/officeDocument/2006/relationships/image" Target="../media/image6.png"/><Relationship Id="rId19" Type="http://schemas.openxmlformats.org/officeDocument/2006/relationships/customXml" Target="../ink/ink2.xml"/><Relationship Id="rId4" Type="http://schemas.openxmlformats.org/officeDocument/2006/relationships/image" Target="../media/image2.png"/><Relationship Id="rId9" Type="http://schemas.openxmlformats.org/officeDocument/2006/relationships/image" Target="../media/image5.png"/><Relationship Id="rId14" Type="http://schemas.openxmlformats.org/officeDocument/2006/relationships/image" Target="../media/image10.png"/><Relationship Id="rId22"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 name="Text Box 7">
            <a:extLst>
              <a:ext uri="{FF2B5EF4-FFF2-40B4-BE49-F238E27FC236}">
                <a16:creationId xmlns:a16="http://schemas.microsoft.com/office/drawing/2014/main" id="{96967BE4-337E-4E1F-A746-B5BEE039202B}"/>
              </a:ext>
            </a:extLst>
          </p:cNvPr>
          <p:cNvSpPr txBox="1">
            <a:spLocks noChangeArrowheads="1"/>
          </p:cNvSpPr>
          <p:nvPr/>
        </p:nvSpPr>
        <p:spPr bwMode="auto">
          <a:xfrm rot="5400000">
            <a:off x="16884761" y="18722912"/>
            <a:ext cx="26901293" cy="530352"/>
          </a:xfrm>
          <a:prstGeom prst="rect">
            <a:avLst/>
          </a:prstGeom>
          <a:solidFill>
            <a:srgbClr val="CEB888"/>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endParaRPr lang="en-US" altLang="en-US" sz="3800" b="1">
              <a:solidFill>
                <a:srgbClr val="FEF3C6"/>
              </a:solidFill>
              <a:latin typeface="+mn-lt"/>
            </a:endParaRPr>
          </a:p>
        </p:txBody>
      </p:sp>
      <p:sp>
        <p:nvSpPr>
          <p:cNvPr id="46" name="Text Box 7">
            <a:extLst>
              <a:ext uri="{FF2B5EF4-FFF2-40B4-BE49-F238E27FC236}">
                <a16:creationId xmlns:a16="http://schemas.microsoft.com/office/drawing/2014/main" id="{9ADF00F5-EA7C-47EB-9D4A-37579F33AFE9}"/>
              </a:ext>
            </a:extLst>
          </p:cNvPr>
          <p:cNvSpPr txBox="1">
            <a:spLocks noChangeArrowheads="1"/>
          </p:cNvSpPr>
          <p:nvPr/>
        </p:nvSpPr>
        <p:spPr bwMode="auto">
          <a:xfrm rot="5400000">
            <a:off x="-286366" y="18413038"/>
            <a:ext cx="27614880" cy="530352"/>
          </a:xfrm>
          <a:prstGeom prst="rect">
            <a:avLst/>
          </a:prstGeom>
          <a:solidFill>
            <a:srgbClr val="CEB888"/>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endParaRPr lang="en-US" altLang="en-US" sz="3800" b="1">
              <a:solidFill>
                <a:srgbClr val="FEF3C6"/>
              </a:solidFill>
              <a:latin typeface="+mn-lt"/>
            </a:endParaRPr>
          </a:p>
        </p:txBody>
      </p:sp>
      <p:sp>
        <p:nvSpPr>
          <p:cNvPr id="2053" name="Text Box 7"/>
          <p:cNvSpPr txBox="1">
            <a:spLocks noChangeArrowheads="1"/>
          </p:cNvSpPr>
          <p:nvPr/>
        </p:nvSpPr>
        <p:spPr bwMode="auto">
          <a:xfrm>
            <a:off x="208578" y="4869642"/>
            <a:ext cx="13422653" cy="1015642"/>
          </a:xfrm>
          <a:prstGeom prst="rect">
            <a:avLst/>
          </a:prstGeom>
          <a:solidFill>
            <a:srgbClr val="CEB888"/>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r>
              <a:rPr lang="en-US" altLang="en-US" sz="6000" b="1" dirty="0">
                <a:solidFill>
                  <a:srgbClr val="782F40"/>
                </a:solidFill>
                <a:latin typeface="+mn-lt"/>
              </a:rPr>
              <a:t>INTRODUCTION</a:t>
            </a:r>
          </a:p>
        </p:txBody>
      </p:sp>
      <p:sp>
        <p:nvSpPr>
          <p:cNvPr id="2057" name="Rectangle 2723"/>
          <p:cNvSpPr>
            <a:spLocks noChangeArrowheads="1"/>
          </p:cNvSpPr>
          <p:nvPr/>
        </p:nvSpPr>
        <p:spPr bwMode="auto">
          <a:xfrm>
            <a:off x="45197040" y="34356594"/>
            <a:ext cx="184702" cy="46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6" tIns="45710" rIns="91426" bIns="45710" anchor="ctr">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spcBef>
                <a:spcPct val="0"/>
              </a:spcBef>
              <a:buFontTx/>
              <a:buNone/>
            </a:pPr>
            <a:endParaRPr lang="en-US" altLang="en-US" sz="2400" b="1">
              <a:latin typeface="+mn-lt"/>
            </a:endParaRPr>
          </a:p>
        </p:txBody>
      </p:sp>
      <p:sp>
        <p:nvSpPr>
          <p:cNvPr id="47" name="Text Box 7">
            <a:extLst>
              <a:ext uri="{FF2B5EF4-FFF2-40B4-BE49-F238E27FC236}">
                <a16:creationId xmlns:a16="http://schemas.microsoft.com/office/drawing/2014/main" id="{FD493032-FC68-C045-A669-FE258A71CC24}"/>
              </a:ext>
            </a:extLst>
          </p:cNvPr>
          <p:cNvSpPr txBox="1">
            <a:spLocks noChangeArrowheads="1"/>
          </p:cNvSpPr>
          <p:nvPr/>
        </p:nvSpPr>
        <p:spPr bwMode="auto">
          <a:xfrm>
            <a:off x="0" y="-128217"/>
            <a:ext cx="43891200" cy="548640"/>
          </a:xfrm>
          <a:prstGeom prst="rect">
            <a:avLst/>
          </a:prstGeom>
          <a:solidFill>
            <a:srgbClr val="782F40"/>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endParaRPr lang="en-US" altLang="en-US" sz="3800" b="1">
              <a:solidFill>
                <a:srgbClr val="FEF3C6"/>
              </a:solidFill>
              <a:latin typeface="+mn-lt"/>
            </a:endParaRPr>
          </a:p>
        </p:txBody>
      </p:sp>
      <p:sp>
        <p:nvSpPr>
          <p:cNvPr id="65" name="Text Box 7">
            <a:extLst>
              <a:ext uri="{FF2B5EF4-FFF2-40B4-BE49-F238E27FC236}">
                <a16:creationId xmlns:a16="http://schemas.microsoft.com/office/drawing/2014/main" id="{DF998AC1-ACD8-4DFD-AA4A-7B12C376F766}"/>
              </a:ext>
            </a:extLst>
          </p:cNvPr>
          <p:cNvSpPr txBox="1">
            <a:spLocks noChangeArrowheads="1"/>
          </p:cNvSpPr>
          <p:nvPr/>
        </p:nvSpPr>
        <p:spPr bwMode="auto">
          <a:xfrm>
            <a:off x="30604199" y="4869299"/>
            <a:ext cx="13079185" cy="1015643"/>
          </a:xfrm>
          <a:prstGeom prst="rect">
            <a:avLst/>
          </a:prstGeom>
          <a:solidFill>
            <a:srgbClr val="CEB888"/>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r>
              <a:rPr lang="en-US" altLang="en-US" sz="6000" b="1" dirty="0">
                <a:solidFill>
                  <a:srgbClr val="782F40"/>
                </a:solidFill>
                <a:latin typeface="+mn-lt"/>
              </a:rPr>
              <a:t>RESULTS</a:t>
            </a:r>
          </a:p>
        </p:txBody>
      </p:sp>
      <p:sp>
        <p:nvSpPr>
          <p:cNvPr id="85" name="Text Box 7">
            <a:extLst>
              <a:ext uri="{FF2B5EF4-FFF2-40B4-BE49-F238E27FC236}">
                <a16:creationId xmlns:a16="http://schemas.microsoft.com/office/drawing/2014/main" id="{43268906-AD09-4D93-A2AB-F596E892F18D}"/>
              </a:ext>
            </a:extLst>
          </p:cNvPr>
          <p:cNvSpPr txBox="1">
            <a:spLocks noChangeArrowheads="1"/>
          </p:cNvSpPr>
          <p:nvPr/>
        </p:nvSpPr>
        <p:spPr bwMode="auto">
          <a:xfrm>
            <a:off x="184410" y="20910827"/>
            <a:ext cx="13125453" cy="1015642"/>
          </a:xfrm>
          <a:prstGeom prst="rect">
            <a:avLst/>
          </a:prstGeom>
          <a:solidFill>
            <a:srgbClr val="CEB888"/>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r>
              <a:rPr lang="en-US" altLang="en-US" sz="6000" b="1" dirty="0">
                <a:solidFill>
                  <a:srgbClr val="782F40"/>
                </a:solidFill>
                <a:latin typeface="+mn-lt"/>
              </a:rPr>
              <a:t>METHODS</a:t>
            </a:r>
          </a:p>
        </p:txBody>
      </p:sp>
      <p:sp>
        <p:nvSpPr>
          <p:cNvPr id="87" name="Text Box 7">
            <a:extLst>
              <a:ext uri="{FF2B5EF4-FFF2-40B4-BE49-F238E27FC236}">
                <a16:creationId xmlns:a16="http://schemas.microsoft.com/office/drawing/2014/main" id="{5AC8EB88-4CC9-4182-8EA5-84D3489C7F2B}"/>
              </a:ext>
            </a:extLst>
          </p:cNvPr>
          <p:cNvSpPr txBox="1">
            <a:spLocks noChangeArrowheads="1"/>
          </p:cNvSpPr>
          <p:nvPr/>
        </p:nvSpPr>
        <p:spPr bwMode="auto">
          <a:xfrm>
            <a:off x="375874" y="13800039"/>
            <a:ext cx="12933989" cy="1015642"/>
          </a:xfrm>
          <a:prstGeom prst="rect">
            <a:avLst/>
          </a:prstGeom>
          <a:solidFill>
            <a:srgbClr val="CEB888"/>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r>
              <a:rPr lang="en-US" altLang="en-US" sz="6000" b="1" dirty="0">
                <a:solidFill>
                  <a:srgbClr val="782F40"/>
                </a:solidFill>
                <a:latin typeface="+mn-lt"/>
              </a:rPr>
              <a:t>PARTICIPANTS</a:t>
            </a:r>
          </a:p>
        </p:txBody>
      </p:sp>
      <p:sp>
        <p:nvSpPr>
          <p:cNvPr id="88" name="Text Box 3">
            <a:extLst>
              <a:ext uri="{FF2B5EF4-FFF2-40B4-BE49-F238E27FC236}">
                <a16:creationId xmlns:a16="http://schemas.microsoft.com/office/drawing/2014/main" id="{7145B71C-3D0E-424E-81AC-21800A887529}"/>
              </a:ext>
            </a:extLst>
          </p:cNvPr>
          <p:cNvSpPr txBox="1">
            <a:spLocks noChangeArrowheads="1"/>
          </p:cNvSpPr>
          <p:nvPr/>
        </p:nvSpPr>
        <p:spPr bwMode="auto">
          <a:xfrm>
            <a:off x="3681670" y="234506"/>
            <a:ext cx="37775230" cy="5214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6664" tIns="53328" rIns="106664" bIns="53328" anchor="t">
            <a:spAutoFit/>
          </a:bodyPr>
          <a:lstStyle>
            <a:lvl1pPr>
              <a:spcBef>
                <a:spcPct val="20000"/>
              </a:spcBef>
              <a:buChar char="•"/>
              <a:defRPr sz="15400">
                <a:solidFill>
                  <a:schemeClr val="tx1"/>
                </a:solidFill>
                <a:latin typeface="Times New Roman" pitchFamily="18" charset="0"/>
              </a:defRPr>
            </a:lvl1pPr>
            <a:lvl2pPr marL="742950" indent="-285750">
              <a:spcBef>
                <a:spcPct val="20000"/>
              </a:spcBef>
              <a:buChar char="–"/>
              <a:defRPr sz="13400">
                <a:solidFill>
                  <a:schemeClr val="tx1"/>
                </a:solidFill>
                <a:latin typeface="Times New Roman" pitchFamily="18" charset="0"/>
              </a:defRPr>
            </a:lvl2pPr>
            <a:lvl3pPr marL="1143000" indent="-228600">
              <a:spcBef>
                <a:spcPct val="20000"/>
              </a:spcBef>
              <a:buChar char="•"/>
              <a:defRPr sz="11500">
                <a:solidFill>
                  <a:schemeClr val="tx1"/>
                </a:solidFill>
                <a:latin typeface="Times New Roman" pitchFamily="18" charset="0"/>
              </a:defRPr>
            </a:lvl3pPr>
            <a:lvl4pPr marL="1600200" indent="-228600">
              <a:spcBef>
                <a:spcPct val="20000"/>
              </a:spcBef>
              <a:buChar char="–"/>
              <a:defRPr sz="9600">
                <a:solidFill>
                  <a:schemeClr val="tx1"/>
                </a:solidFill>
                <a:latin typeface="Times New Roman" pitchFamily="18" charset="0"/>
              </a:defRPr>
            </a:lvl4pPr>
            <a:lvl5pPr marL="2057400" indent="-228600">
              <a:spcBef>
                <a:spcPct val="20000"/>
              </a:spcBef>
              <a:buChar char="»"/>
              <a:defRPr sz="9600">
                <a:solidFill>
                  <a:schemeClr val="tx1"/>
                </a:solidFill>
                <a:latin typeface="Times New Roman" pitchFamily="18" charset="0"/>
              </a:defRPr>
            </a:lvl5pPr>
            <a:lvl6pPr marL="2514600" indent="-228600" eaLnBrk="0" fontAlgn="base" hangingPunct="0">
              <a:spcBef>
                <a:spcPct val="20000"/>
              </a:spcBef>
              <a:spcAft>
                <a:spcPct val="0"/>
              </a:spcAft>
              <a:buChar char="»"/>
              <a:defRPr sz="9600">
                <a:solidFill>
                  <a:schemeClr val="tx1"/>
                </a:solidFill>
                <a:latin typeface="Times New Roman" pitchFamily="18" charset="0"/>
              </a:defRPr>
            </a:lvl6pPr>
            <a:lvl7pPr marL="2971800" indent="-228600" eaLnBrk="0" fontAlgn="base" hangingPunct="0">
              <a:spcBef>
                <a:spcPct val="20000"/>
              </a:spcBef>
              <a:spcAft>
                <a:spcPct val="0"/>
              </a:spcAft>
              <a:buChar char="»"/>
              <a:defRPr sz="9600">
                <a:solidFill>
                  <a:schemeClr val="tx1"/>
                </a:solidFill>
                <a:latin typeface="Times New Roman" pitchFamily="18" charset="0"/>
              </a:defRPr>
            </a:lvl7pPr>
            <a:lvl8pPr marL="3429000" indent="-228600" eaLnBrk="0" fontAlgn="base" hangingPunct="0">
              <a:spcBef>
                <a:spcPct val="20000"/>
              </a:spcBef>
              <a:spcAft>
                <a:spcPct val="0"/>
              </a:spcAft>
              <a:buChar char="»"/>
              <a:defRPr sz="9600">
                <a:solidFill>
                  <a:schemeClr val="tx1"/>
                </a:solidFill>
                <a:latin typeface="Times New Roman" pitchFamily="18" charset="0"/>
              </a:defRPr>
            </a:lvl8pPr>
            <a:lvl9pPr marL="3886200" indent="-228600" eaLnBrk="0" fontAlgn="base" hangingPunct="0">
              <a:spcBef>
                <a:spcPct val="20000"/>
              </a:spcBef>
              <a:spcAft>
                <a:spcPct val="0"/>
              </a:spcAft>
              <a:buChar char="»"/>
              <a:defRPr sz="9600">
                <a:solidFill>
                  <a:schemeClr val="tx1"/>
                </a:solidFill>
                <a:latin typeface="Times New Roman" pitchFamily="18" charset="0"/>
              </a:defRPr>
            </a:lvl9pPr>
          </a:lstStyle>
          <a:p>
            <a:pPr algn="ctr">
              <a:lnSpc>
                <a:spcPct val="90000"/>
              </a:lnSpc>
              <a:buFontTx/>
              <a:buNone/>
              <a:defRPr/>
            </a:pPr>
            <a:endParaRPr lang="en-US" sz="1750" b="1" dirty="0">
              <a:solidFill>
                <a:schemeClr val="bg1"/>
              </a:solidFill>
            </a:endParaRPr>
          </a:p>
          <a:p>
            <a:pPr algn="ctr">
              <a:buNone/>
            </a:pPr>
            <a:r>
              <a:rPr lang="en-US" sz="8000" b="1" dirty="0">
                <a:effectLst/>
                <a:latin typeface="+mj-lt"/>
              </a:rPr>
              <a:t>Investing in Healthy Relationships: Evaluating the Effectiveness of Marriage Education Program</a:t>
            </a:r>
            <a:endParaRPr lang="en-US" sz="9600" dirty="0">
              <a:latin typeface="Times New Roman" panose="02020603050405020304" pitchFamily="18" charset="0"/>
              <a:cs typeface="Times New Roman" panose="02020603050405020304" pitchFamily="18" charset="0"/>
            </a:endParaRPr>
          </a:p>
          <a:p>
            <a:pPr algn="ctr">
              <a:buNone/>
            </a:pPr>
            <a:r>
              <a:rPr lang="en-US" sz="4400" b="1" dirty="0">
                <a:latin typeface="+mj-lt"/>
              </a:rPr>
              <a:t>Izbeth Flores</a:t>
            </a:r>
            <a:r>
              <a:rPr lang="en-US" sz="4400" b="1" baseline="30000" dirty="0">
                <a:latin typeface="+mj-lt"/>
              </a:rPr>
              <a:t>1</a:t>
            </a:r>
            <a:r>
              <a:rPr lang="en-US" sz="4400" b="1" dirty="0">
                <a:latin typeface="+mj-lt"/>
              </a:rPr>
              <a:t>, Kaley de Leon</a:t>
            </a:r>
            <a:r>
              <a:rPr lang="en-US" sz="4400" b="1" baseline="30000" dirty="0">
                <a:latin typeface="+mj-lt"/>
              </a:rPr>
              <a:t>1</a:t>
            </a:r>
            <a:r>
              <a:rPr lang="en-US" sz="4400" b="1" dirty="0">
                <a:latin typeface="+mj-lt"/>
              </a:rPr>
              <a:t>, Hye-Jung Yun</a:t>
            </a:r>
            <a:r>
              <a:rPr lang="en-US" sz="4400" b="1" baseline="30000" dirty="0">
                <a:latin typeface="+mj-lt"/>
              </a:rPr>
              <a:t>1</a:t>
            </a:r>
            <a:r>
              <a:rPr lang="en-US" sz="4400" b="1" dirty="0">
                <a:latin typeface="+mj-lt"/>
              </a:rPr>
              <a:t>, Cynthia B. Wilson</a:t>
            </a:r>
            <a:r>
              <a:rPr lang="en-US" sz="4400" b="1" baseline="30000" dirty="0">
                <a:latin typeface="+mj-lt"/>
              </a:rPr>
              <a:t>1</a:t>
            </a:r>
          </a:p>
          <a:p>
            <a:pPr algn="ctr">
              <a:buNone/>
            </a:pPr>
            <a:r>
              <a:rPr lang="en-US" sz="4400" baseline="30000" dirty="0">
                <a:latin typeface="Times New Roman" panose="02020603050405020304" pitchFamily="18" charset="0"/>
                <a:cs typeface="Times New Roman" panose="02020603050405020304" pitchFamily="18" charset="0"/>
              </a:rPr>
              <a:t>1</a:t>
            </a:r>
            <a:r>
              <a:rPr lang="en-US" sz="4400" dirty="0">
                <a:latin typeface="Times New Roman" panose="02020603050405020304" pitchFamily="18" charset="0"/>
                <a:cs typeface="Times New Roman" panose="02020603050405020304" pitchFamily="18" charset="0"/>
              </a:rPr>
              <a:t>Florida State University</a:t>
            </a:r>
          </a:p>
          <a:p>
            <a:pPr algn="ctr">
              <a:lnSpc>
                <a:spcPct val="80000"/>
              </a:lnSpc>
              <a:spcBef>
                <a:spcPts val="2800"/>
              </a:spcBef>
              <a:buNone/>
              <a:defRPr/>
            </a:pPr>
            <a:endParaRPr lang="en-US" altLang="en-US" sz="1400" b="1" dirty="0">
              <a:solidFill>
                <a:schemeClr val="bg1"/>
              </a:solidFill>
              <a:latin typeface="+mj-lt"/>
            </a:endParaRPr>
          </a:p>
        </p:txBody>
      </p:sp>
      <p:sp>
        <p:nvSpPr>
          <p:cNvPr id="89" name="Text Box 7">
            <a:extLst>
              <a:ext uri="{FF2B5EF4-FFF2-40B4-BE49-F238E27FC236}">
                <a16:creationId xmlns:a16="http://schemas.microsoft.com/office/drawing/2014/main" id="{35446D9C-5C13-4357-8490-36AE09314E13}"/>
              </a:ext>
            </a:extLst>
          </p:cNvPr>
          <p:cNvSpPr txBox="1">
            <a:spLocks noChangeArrowheads="1"/>
          </p:cNvSpPr>
          <p:nvPr/>
        </p:nvSpPr>
        <p:spPr bwMode="auto">
          <a:xfrm>
            <a:off x="30549876" y="11238640"/>
            <a:ext cx="13042068" cy="1015642"/>
          </a:xfrm>
          <a:prstGeom prst="rect">
            <a:avLst/>
          </a:prstGeom>
          <a:solidFill>
            <a:srgbClr val="CEB888"/>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r>
              <a:rPr lang="en-US" altLang="en-US" sz="6000" b="1" dirty="0">
                <a:solidFill>
                  <a:srgbClr val="782F40"/>
                </a:solidFill>
                <a:latin typeface="+mn-lt"/>
              </a:rPr>
              <a:t>CONCLUSION</a:t>
            </a:r>
          </a:p>
        </p:txBody>
      </p:sp>
      <p:sp>
        <p:nvSpPr>
          <p:cNvPr id="97" name="TextBox 96">
            <a:extLst>
              <a:ext uri="{FF2B5EF4-FFF2-40B4-BE49-F238E27FC236}">
                <a16:creationId xmlns:a16="http://schemas.microsoft.com/office/drawing/2014/main" id="{389A406B-F9F2-4357-8CA2-0FE0B5BD4D36}"/>
              </a:ext>
            </a:extLst>
          </p:cNvPr>
          <p:cNvSpPr txBox="1"/>
          <p:nvPr/>
        </p:nvSpPr>
        <p:spPr>
          <a:xfrm>
            <a:off x="683998" y="22056576"/>
            <a:ext cx="12344400" cy="10533653"/>
          </a:xfrm>
          <a:prstGeom prst="rect">
            <a:avLst/>
          </a:prstGeom>
          <a:noFill/>
        </p:spPr>
        <p:txBody>
          <a:bodyPr wrap="square" rtlCol="0">
            <a:spAutoFit/>
          </a:bodyPr>
          <a:lstStyle/>
          <a:p>
            <a:pPr algn="just"/>
            <a:r>
              <a:rPr lang="en-US" sz="2950" kern="100" dirty="0">
                <a:latin typeface="+mj-lt"/>
                <a:ea typeface="Calibri" panose="020F0502020204030204" pitchFamily="34" charset="0"/>
                <a:cs typeface="Arial" panose="020B0604020202020204" pitchFamily="34" charset="0"/>
              </a:rPr>
              <a:t>A</a:t>
            </a:r>
            <a:r>
              <a:rPr lang="en-US" sz="2950" kern="100" dirty="0">
                <a:effectLst/>
                <a:latin typeface="+mj-lt"/>
                <a:ea typeface="Calibri" panose="020F0502020204030204" pitchFamily="34" charset="0"/>
                <a:cs typeface="Arial" panose="020B0604020202020204" pitchFamily="34" charset="0"/>
              </a:rPr>
              <a:t>nalyzed using paired samples t-tests in SPSS 28. </a:t>
            </a:r>
            <a:endParaRPr lang="en-US" altLang="en-US" sz="2950" dirty="0">
              <a:latin typeface="+mj-lt"/>
            </a:endParaRPr>
          </a:p>
          <a:p>
            <a:pPr algn="ctr"/>
            <a:r>
              <a:rPr lang="en-US" altLang="en-US" sz="2950" b="1" dirty="0">
                <a:solidFill>
                  <a:srgbClr val="793041"/>
                </a:solidFill>
                <a:latin typeface="+mj-lt"/>
              </a:rPr>
              <a:t>Measures</a:t>
            </a:r>
            <a:endParaRPr lang="en-US" sz="2950" b="1" dirty="0">
              <a:solidFill>
                <a:srgbClr val="793041"/>
              </a:solidFill>
              <a:latin typeface="+mj-lt"/>
            </a:endParaRPr>
          </a:p>
          <a:p>
            <a:pPr marL="457200" indent="-457200" algn="just">
              <a:buFont typeface="Arial" panose="020B0604020202020204" pitchFamily="34" charset="0"/>
              <a:buChar char="•"/>
            </a:pPr>
            <a:r>
              <a:rPr lang="en-US" sz="2950" b="1" dirty="0">
                <a:latin typeface="+mj-lt"/>
              </a:rPr>
              <a:t>Partner Trust/Affection. </a:t>
            </a:r>
            <a:r>
              <a:rPr lang="en-US" sz="2950" dirty="0">
                <a:latin typeface="+mj-lt"/>
              </a:rPr>
              <a:t>Five items measured partners' trust and affection on a four-point Likert scale (1 = </a:t>
            </a:r>
            <a:r>
              <a:rPr lang="en-US" sz="2950" i="1" dirty="0">
                <a:latin typeface="+mj-lt"/>
              </a:rPr>
              <a:t>strongly disagree </a:t>
            </a:r>
            <a:r>
              <a:rPr lang="en-US" sz="2950" dirty="0">
                <a:latin typeface="+mj-lt"/>
              </a:rPr>
              <a:t>to 4 = </a:t>
            </a:r>
            <a:r>
              <a:rPr lang="en-US" sz="2950" i="1" dirty="0">
                <a:latin typeface="+mj-lt"/>
              </a:rPr>
              <a:t>strongly agree</a:t>
            </a:r>
            <a:r>
              <a:rPr lang="en-US" sz="2950" dirty="0">
                <a:latin typeface="+mj-lt"/>
              </a:rPr>
              <a:t>). A sample item is: “My partner expresses love and affection towards me.”</a:t>
            </a:r>
          </a:p>
          <a:p>
            <a:pPr marL="457200" indent="-457200" algn="just">
              <a:buFont typeface="Arial" panose="020B0604020202020204" pitchFamily="34" charset="0"/>
              <a:buChar char="•"/>
            </a:pPr>
            <a:r>
              <a:rPr lang="en-US" sz="2950" b="1" dirty="0">
                <a:latin typeface="+mj-lt"/>
              </a:rPr>
              <a:t>Partner Intimacy. </a:t>
            </a:r>
            <a:r>
              <a:rPr lang="en-US" sz="2950" dirty="0">
                <a:latin typeface="+mj-lt"/>
              </a:rPr>
              <a:t>Three items were used to measure partner intimacy on a four-point Likert scale (1 = </a:t>
            </a:r>
            <a:r>
              <a:rPr lang="en-US" sz="2950" i="1" dirty="0">
                <a:latin typeface="+mj-lt"/>
              </a:rPr>
              <a:t>less often </a:t>
            </a:r>
            <a:r>
              <a:rPr lang="en-US" sz="2950" dirty="0">
                <a:latin typeface="+mj-lt"/>
              </a:rPr>
              <a:t>to 4 </a:t>
            </a:r>
            <a:r>
              <a:rPr lang="en-US" sz="2950" i="1" dirty="0">
                <a:latin typeface="+mj-lt"/>
              </a:rPr>
              <a:t>= almost every day). </a:t>
            </a:r>
            <a:r>
              <a:rPr lang="en-US" sz="2950" dirty="0">
                <a:latin typeface="+mj-lt"/>
              </a:rPr>
              <a:t>A sample item included “In the past month, how often have you participated together in an activity you both enjoy?” </a:t>
            </a:r>
          </a:p>
          <a:p>
            <a:pPr marL="457200" indent="-457200" algn="just">
              <a:buFont typeface="Arial" panose="020B0604020202020204" pitchFamily="34" charset="0"/>
              <a:buChar char="•"/>
            </a:pPr>
            <a:r>
              <a:rPr lang="en-US" sz="2950" b="1" dirty="0">
                <a:latin typeface="+mj-lt"/>
              </a:rPr>
              <a:t>Positive Conflict Management. </a:t>
            </a:r>
            <a:r>
              <a:rPr lang="en-US" sz="2950" dirty="0">
                <a:latin typeface="+mj-lt"/>
              </a:rPr>
              <a:t>Seven items assessed positive conflict management, rated on a 4-point Likert scale (1 = </a:t>
            </a:r>
            <a:r>
              <a:rPr lang="en-US" sz="2950" i="1" dirty="0">
                <a:latin typeface="+mj-lt"/>
              </a:rPr>
              <a:t>never</a:t>
            </a:r>
            <a:r>
              <a:rPr lang="en-US" sz="2950" dirty="0">
                <a:latin typeface="+mj-lt"/>
              </a:rPr>
              <a:t> to 4 = </a:t>
            </a:r>
            <a:r>
              <a:rPr lang="en-US" sz="2950" i="1" dirty="0">
                <a:latin typeface="+mj-lt"/>
              </a:rPr>
              <a:t>often</a:t>
            </a:r>
            <a:r>
              <a:rPr lang="en-US" sz="2950" dirty="0">
                <a:latin typeface="+mj-lt"/>
              </a:rPr>
              <a:t>). A sample item is: “During an argument, my partner and I were good at taking breaks when needed.”</a:t>
            </a:r>
          </a:p>
          <a:p>
            <a:pPr marL="457200" indent="-457200" algn="just">
              <a:buFont typeface="Arial" panose="020B0604020202020204" pitchFamily="34" charset="0"/>
              <a:buChar char="•"/>
            </a:pPr>
            <a:r>
              <a:rPr lang="en-US" sz="2950" b="1" dirty="0">
                <a:latin typeface="+mj-lt"/>
              </a:rPr>
              <a:t>Negative Conflict Management. </a:t>
            </a:r>
            <a:r>
              <a:rPr lang="en-US" sz="2950" dirty="0">
                <a:latin typeface="+mj-lt"/>
              </a:rPr>
              <a:t>Five items measured perceptions of negative conflict management, rated on a 4-point Likert scale (1 = </a:t>
            </a:r>
            <a:r>
              <a:rPr lang="en-US" sz="2950" i="1" dirty="0">
                <a:latin typeface="+mj-lt"/>
              </a:rPr>
              <a:t>never</a:t>
            </a:r>
            <a:r>
              <a:rPr lang="en-US" sz="2950" dirty="0">
                <a:latin typeface="+mj-lt"/>
              </a:rPr>
              <a:t> to 4 = </a:t>
            </a:r>
            <a:r>
              <a:rPr lang="en-US" sz="2950" i="1" dirty="0">
                <a:latin typeface="+mj-lt"/>
              </a:rPr>
              <a:t>often</a:t>
            </a:r>
            <a:r>
              <a:rPr lang="en-US" sz="2950" dirty="0">
                <a:latin typeface="+mj-lt"/>
              </a:rPr>
              <a:t>). A sample item is: “Small issues suddenly became a big argument.”</a:t>
            </a:r>
          </a:p>
          <a:p>
            <a:pPr marL="457200" indent="-457200" algn="just">
              <a:buFont typeface="Arial" panose="020B0604020202020204" pitchFamily="34" charset="0"/>
              <a:buChar char="•"/>
            </a:pPr>
            <a:r>
              <a:rPr lang="en-US" sz="2950" b="1" dirty="0">
                <a:latin typeface="+mj-lt"/>
              </a:rPr>
              <a:t>Partner Blame. </a:t>
            </a:r>
            <a:r>
              <a:rPr lang="en-US" sz="2950" dirty="0">
                <a:latin typeface="+mj-lt"/>
              </a:rPr>
              <a:t>Two items assessed perceptions of “partner blame” in high-risk conflict: “My partner blamed me for his/her problems” and “My partner yelled or screamed at me.” Items were rated on a 4-point Likert scale (1 = </a:t>
            </a:r>
            <a:r>
              <a:rPr lang="en-US" sz="2950" i="1" dirty="0">
                <a:latin typeface="+mj-lt"/>
              </a:rPr>
              <a:t>never</a:t>
            </a:r>
            <a:r>
              <a:rPr lang="en-US" sz="2950" dirty="0">
                <a:latin typeface="+mj-lt"/>
              </a:rPr>
              <a:t> to 4 = </a:t>
            </a:r>
            <a:r>
              <a:rPr lang="en-US" sz="2950" i="1" dirty="0">
                <a:latin typeface="+mj-lt"/>
              </a:rPr>
              <a:t>often</a:t>
            </a:r>
            <a:r>
              <a:rPr lang="en-US" sz="2950" dirty="0">
                <a:latin typeface="+mj-lt"/>
              </a:rPr>
              <a:t>).</a:t>
            </a:r>
          </a:p>
          <a:p>
            <a:pPr marL="457200" indent="-457200" algn="just">
              <a:buFont typeface="Arial" panose="020B0604020202020204" pitchFamily="34" charset="0"/>
              <a:buChar char="•"/>
            </a:pPr>
            <a:r>
              <a:rPr lang="en-US" sz="2950" b="1" dirty="0">
                <a:latin typeface="+mj-lt"/>
              </a:rPr>
              <a:t>I Blame. </a:t>
            </a:r>
            <a:r>
              <a:rPr lang="en-US" sz="2950" dirty="0">
                <a:latin typeface="+mj-lt"/>
              </a:rPr>
              <a:t>Two items measured “I blame” in high-risk conflict: “I blamed my partner for his/her problems” and “I yelled or screamed at my partner.” These used the same 4-point Likert scale.</a:t>
            </a:r>
          </a:p>
        </p:txBody>
      </p:sp>
      <p:sp>
        <p:nvSpPr>
          <p:cNvPr id="99" name="Text Box 7">
            <a:extLst>
              <a:ext uri="{FF2B5EF4-FFF2-40B4-BE49-F238E27FC236}">
                <a16:creationId xmlns:a16="http://schemas.microsoft.com/office/drawing/2014/main" id="{7578D1B3-A595-46AD-8340-7C85331801B7}"/>
              </a:ext>
            </a:extLst>
          </p:cNvPr>
          <p:cNvSpPr txBox="1">
            <a:spLocks noChangeArrowheads="1"/>
          </p:cNvSpPr>
          <p:nvPr/>
        </p:nvSpPr>
        <p:spPr bwMode="auto">
          <a:xfrm>
            <a:off x="30599866" y="17566387"/>
            <a:ext cx="13042068" cy="1015642"/>
          </a:xfrm>
          <a:prstGeom prst="rect">
            <a:avLst/>
          </a:prstGeom>
          <a:solidFill>
            <a:srgbClr val="CEB888"/>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r>
              <a:rPr lang="en-US" altLang="en-US" sz="6000" b="1" dirty="0">
                <a:solidFill>
                  <a:srgbClr val="782F40"/>
                </a:solidFill>
                <a:latin typeface="+mn-lt"/>
              </a:rPr>
              <a:t>IMPLICATIONS</a:t>
            </a:r>
          </a:p>
        </p:txBody>
      </p:sp>
      <p:sp>
        <p:nvSpPr>
          <p:cNvPr id="83" name="Text Box 7">
            <a:extLst>
              <a:ext uri="{FF2B5EF4-FFF2-40B4-BE49-F238E27FC236}">
                <a16:creationId xmlns:a16="http://schemas.microsoft.com/office/drawing/2014/main" id="{D8F9A40D-B9F5-4F23-8BEC-0F1D05992E3A}"/>
              </a:ext>
            </a:extLst>
          </p:cNvPr>
          <p:cNvSpPr txBox="1">
            <a:spLocks noChangeArrowheads="1"/>
          </p:cNvSpPr>
          <p:nvPr/>
        </p:nvSpPr>
        <p:spPr bwMode="auto">
          <a:xfrm rot="16200000">
            <a:off x="-16334264" y="16153523"/>
            <a:ext cx="33112126" cy="548640"/>
          </a:xfrm>
          <a:prstGeom prst="rect">
            <a:avLst/>
          </a:prstGeom>
          <a:solidFill>
            <a:srgbClr val="782F40"/>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endParaRPr lang="en-US" altLang="en-US" sz="3800" b="1">
              <a:solidFill>
                <a:srgbClr val="FEF3C6"/>
              </a:solidFill>
              <a:latin typeface="+mn-lt"/>
            </a:endParaRPr>
          </a:p>
        </p:txBody>
      </p:sp>
      <p:sp>
        <p:nvSpPr>
          <p:cNvPr id="84" name="Text Box 7">
            <a:extLst>
              <a:ext uri="{FF2B5EF4-FFF2-40B4-BE49-F238E27FC236}">
                <a16:creationId xmlns:a16="http://schemas.microsoft.com/office/drawing/2014/main" id="{17B47805-512F-4295-80C4-0FEFA6698C35}"/>
              </a:ext>
            </a:extLst>
          </p:cNvPr>
          <p:cNvSpPr txBox="1">
            <a:spLocks noChangeArrowheads="1"/>
          </p:cNvSpPr>
          <p:nvPr/>
        </p:nvSpPr>
        <p:spPr bwMode="auto">
          <a:xfrm rot="16200000">
            <a:off x="27072011" y="16153522"/>
            <a:ext cx="33112128" cy="548640"/>
          </a:xfrm>
          <a:prstGeom prst="rect">
            <a:avLst/>
          </a:prstGeom>
          <a:solidFill>
            <a:srgbClr val="782F40"/>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endParaRPr lang="en-US" altLang="en-US" sz="3800" b="1" dirty="0">
              <a:solidFill>
                <a:srgbClr val="FEF3C6"/>
              </a:solidFill>
              <a:latin typeface="+mn-lt"/>
            </a:endParaRPr>
          </a:p>
        </p:txBody>
      </p:sp>
      <p:sp>
        <p:nvSpPr>
          <p:cNvPr id="101" name="Rectangle 100">
            <a:extLst>
              <a:ext uri="{FF2B5EF4-FFF2-40B4-BE49-F238E27FC236}">
                <a16:creationId xmlns:a16="http://schemas.microsoft.com/office/drawing/2014/main" id="{3684B8A4-9FB0-4C89-A4A4-B05962F44AEF}"/>
              </a:ext>
            </a:extLst>
          </p:cNvPr>
          <p:cNvSpPr/>
          <p:nvPr/>
        </p:nvSpPr>
        <p:spPr>
          <a:xfrm>
            <a:off x="30753644" y="12329158"/>
            <a:ext cx="12344400" cy="5086008"/>
          </a:xfrm>
          <a:prstGeom prst="rect">
            <a:avLst/>
          </a:prstGeom>
        </p:spPr>
        <p:txBody>
          <a:bodyPr wrap="square">
            <a:spAutoFit/>
          </a:bodyPr>
          <a:lstStyle/>
          <a:p>
            <a:pPr marL="457200" indent="-457200" algn="just">
              <a:buFont typeface="Arial" panose="020B0604020202020204" pitchFamily="34" charset="0"/>
              <a:buChar char="•"/>
            </a:pPr>
            <a:r>
              <a:rPr lang="en-US" sz="2950" dirty="0"/>
              <a:t>The findings reveal significant enhancements in couples' relationships, particularly in areas such as partner trust/affection, intimacy, and conflict management. </a:t>
            </a:r>
          </a:p>
          <a:p>
            <a:pPr marL="457200" indent="-457200" algn="just">
              <a:buFont typeface="Arial" panose="020B0604020202020204" pitchFamily="34" charset="0"/>
              <a:buChar char="•"/>
            </a:pPr>
            <a:r>
              <a:rPr lang="en-US" sz="2950" dirty="0"/>
              <a:t>Participants demonstrated improved abilities to engage in positive conflict resolution, with a notable reduction in high-risk conflicts, indicating a healthier dynamic within their relationships. This aligns with Parker's (2007) assertion that effective communication and conflict resolution skills foster overall relationship quality, nurturing a healthier family environment.</a:t>
            </a:r>
          </a:p>
          <a:p>
            <a:pPr marL="457200" indent="-457200" algn="just">
              <a:buFont typeface="Arial" panose="020B0604020202020204" pitchFamily="34" charset="0"/>
              <a:buChar char="•"/>
            </a:pPr>
            <a:r>
              <a:rPr lang="en-US" sz="2950" dirty="0"/>
              <a:t>The AIM program not only equips couples with essential skills for navigating adversity but also supports the idea that strong marital relationships contribute to stable, healthy environments for children. </a:t>
            </a:r>
          </a:p>
        </p:txBody>
      </p:sp>
      <p:sp>
        <p:nvSpPr>
          <p:cNvPr id="102" name="TextBox 101">
            <a:extLst>
              <a:ext uri="{FF2B5EF4-FFF2-40B4-BE49-F238E27FC236}">
                <a16:creationId xmlns:a16="http://schemas.microsoft.com/office/drawing/2014/main" id="{FD9F35E5-1F2A-406A-BD22-5603A02348DE}"/>
              </a:ext>
            </a:extLst>
          </p:cNvPr>
          <p:cNvSpPr txBox="1"/>
          <p:nvPr/>
        </p:nvSpPr>
        <p:spPr>
          <a:xfrm>
            <a:off x="679401" y="6001880"/>
            <a:ext cx="12427934" cy="7825219"/>
          </a:xfrm>
          <a:prstGeom prst="rect">
            <a:avLst/>
          </a:prstGeom>
          <a:noFill/>
        </p:spPr>
        <p:txBody>
          <a:bodyPr wrap="square" lIns="106680" tIns="53340" rIns="106680" bIns="53340" rtlCol="0" anchor="t">
            <a:spAutoFit/>
          </a:bodyPr>
          <a:lstStyle/>
          <a:p>
            <a:pPr marL="0" indent="0" algn="just">
              <a:buNone/>
            </a:pPr>
            <a:r>
              <a:rPr lang="en-US" sz="2950" b="1" i="1" dirty="0">
                <a:effectLst/>
                <a:latin typeface="+mj-lt"/>
              </a:rPr>
              <a:t>Background</a:t>
            </a:r>
            <a:r>
              <a:rPr lang="en-US" sz="2950" b="1" i="1" dirty="0">
                <a:latin typeface="+mj-lt"/>
              </a:rPr>
              <a:t>:</a:t>
            </a:r>
            <a:r>
              <a:rPr lang="en-US" sz="2950" dirty="0">
                <a:effectLst/>
                <a:latin typeface="+mj-lt"/>
              </a:rPr>
              <a:t> Participating in marriage and relationship programs fosters effective communication and conflict resolution skills, thereby promoting overall relationship quality and nurturing a healthier family environment (Parker, 2007). Family systems theory (Bowen, 1978) posits interconnectedness between marital quality and family functioning, highlighting the importance of addressing and nurturing the marital relationship as a foundational element in promoting the well-being of the entire family system. Therefore, it is imperative to understand the effectiveness of marriage education programs and how they influence marital quality and stability, which has the potential to create more stable, healthy environments for children. </a:t>
            </a:r>
          </a:p>
          <a:p>
            <a:pPr marL="0" indent="0" algn="just">
              <a:buNone/>
            </a:pPr>
            <a:endParaRPr lang="en-US" sz="2950" dirty="0">
              <a:effectLst/>
              <a:latin typeface="+mj-lt"/>
            </a:endParaRPr>
          </a:p>
          <a:p>
            <a:pPr marL="0" indent="0" algn="just">
              <a:buNone/>
            </a:pPr>
            <a:r>
              <a:rPr lang="en-US" sz="2950" b="1" i="1" dirty="0">
                <a:effectLst/>
                <a:latin typeface="+mj-lt"/>
              </a:rPr>
              <a:t>Aims &amp; Goals: </a:t>
            </a:r>
            <a:r>
              <a:rPr lang="en-US" sz="2950" dirty="0">
                <a:effectLst/>
                <a:latin typeface="+mj-lt"/>
              </a:rPr>
              <a:t>The purpose of this study is to evaluate the effectiveness of the skills-based marriage education program, Adventures in Marriage (AIM) among married couples. Through the enhancement of partner affection and intimacy alongside improvements in effective conflict management abilities, the </a:t>
            </a:r>
            <a:r>
              <a:rPr lang="en-US" sz="2950" dirty="0">
                <a:latin typeface="+mj-lt"/>
              </a:rPr>
              <a:t>AIM </a:t>
            </a:r>
            <a:r>
              <a:rPr lang="en-US" sz="2950" dirty="0">
                <a:effectLst/>
                <a:latin typeface="+mj-lt"/>
              </a:rPr>
              <a:t>program empowers couples with essential resources for navigating adversity and fostering enduring, healthy relationships. </a:t>
            </a:r>
          </a:p>
        </p:txBody>
      </p:sp>
      <p:sp>
        <p:nvSpPr>
          <p:cNvPr id="2" name="TextBox 1">
            <a:extLst>
              <a:ext uri="{FF2B5EF4-FFF2-40B4-BE49-F238E27FC236}">
                <a16:creationId xmlns:a16="http://schemas.microsoft.com/office/drawing/2014/main" id="{55A1477D-2657-CFE8-76F9-10FED1F59A8F}"/>
              </a:ext>
            </a:extLst>
          </p:cNvPr>
          <p:cNvSpPr txBox="1"/>
          <p:nvPr/>
        </p:nvSpPr>
        <p:spPr>
          <a:xfrm>
            <a:off x="683998" y="14916704"/>
            <a:ext cx="12423337" cy="5993949"/>
          </a:xfrm>
          <a:prstGeom prst="rect">
            <a:avLst/>
          </a:prstGeom>
          <a:noFill/>
        </p:spPr>
        <p:txBody>
          <a:bodyPr wrap="square" rtlCol="0">
            <a:spAutoFit/>
          </a:bodyPr>
          <a:lstStyle/>
          <a:p>
            <a:pPr algn="just"/>
            <a:r>
              <a:rPr lang="en-US" sz="2950" dirty="0">
                <a:effectLst/>
                <a:latin typeface="+mj-lt"/>
              </a:rPr>
              <a:t>We utilized data from the Florida Center for Prevention Research, collaborating with a local non-profit organization serving Florida residents. </a:t>
            </a:r>
            <a:r>
              <a:rPr lang="en-US" sz="2950" dirty="0">
                <a:latin typeface="+mj-lt"/>
              </a:rPr>
              <a:t>The study included </a:t>
            </a:r>
            <a:r>
              <a:rPr lang="en-US" sz="2950" dirty="0">
                <a:solidFill>
                  <a:srgbClr val="793041"/>
                </a:solidFill>
                <a:latin typeface="+mj-lt"/>
              </a:rPr>
              <a:t>1,477 </a:t>
            </a:r>
            <a:r>
              <a:rPr lang="en-US" altLang="en-US" sz="2950" dirty="0">
                <a:solidFill>
                  <a:srgbClr val="793041"/>
                </a:solidFill>
                <a:latin typeface="+mj-lt"/>
                <a:cs typeface="Times New Roman" panose="02020603050405020304" pitchFamily="18" charset="0"/>
              </a:rPr>
              <a:t>different-sex </a:t>
            </a:r>
            <a:r>
              <a:rPr lang="en-US" sz="2950" dirty="0">
                <a:solidFill>
                  <a:srgbClr val="793041"/>
                </a:solidFill>
                <a:latin typeface="+mj-lt"/>
              </a:rPr>
              <a:t>married couples </a:t>
            </a:r>
            <a:r>
              <a:rPr lang="en-US" sz="2950" dirty="0">
                <a:latin typeface="+mj-lt"/>
              </a:rPr>
              <a:t>who voluntarily participated in a 12-hour marriage education program. Participants completed a series of confidential surveys at baseline and upon program completion. </a:t>
            </a:r>
          </a:p>
          <a:p>
            <a:endParaRPr lang="en-US" sz="2950" dirty="0">
              <a:latin typeface="+mj-lt"/>
            </a:endParaRPr>
          </a:p>
          <a:p>
            <a:r>
              <a:rPr lang="en-US" sz="2950" b="1" dirty="0">
                <a:solidFill>
                  <a:srgbClr val="793041"/>
                </a:solidFill>
                <a:latin typeface="+mj-lt"/>
              </a:rPr>
              <a:t>Demographics:</a:t>
            </a:r>
            <a:endParaRPr lang="en-US" sz="2950" dirty="0">
              <a:solidFill>
                <a:srgbClr val="793041"/>
              </a:solidFill>
              <a:latin typeface="+mj-lt"/>
            </a:endParaRPr>
          </a:p>
          <a:p>
            <a:pPr marL="800100" lvl="1" indent="-342900">
              <a:buFont typeface="Arial" panose="020B0604020202020204" pitchFamily="34" charset="0"/>
              <a:buChar char="•"/>
            </a:pPr>
            <a:r>
              <a:rPr lang="en-US" sz="2950" b="1" dirty="0">
                <a:latin typeface="+mj-lt"/>
              </a:rPr>
              <a:t>Ethnicity:</a:t>
            </a:r>
            <a:r>
              <a:rPr lang="en-US" sz="2950" dirty="0">
                <a:latin typeface="+mj-lt"/>
              </a:rPr>
              <a:t> 71% White; 29% Hispanic or Latino</a:t>
            </a:r>
          </a:p>
          <a:p>
            <a:pPr marL="800100" lvl="1" indent="-342900">
              <a:buFont typeface="Arial" panose="020B0604020202020204" pitchFamily="34" charset="0"/>
              <a:buChar char="•"/>
            </a:pPr>
            <a:r>
              <a:rPr lang="en-US" sz="2950" b="1" dirty="0">
                <a:latin typeface="+mj-lt"/>
              </a:rPr>
              <a:t>Mean Age:</a:t>
            </a:r>
            <a:r>
              <a:rPr lang="en-US" sz="2950" dirty="0">
                <a:latin typeface="+mj-lt"/>
              </a:rPr>
              <a:t> 45.47 years</a:t>
            </a:r>
          </a:p>
          <a:p>
            <a:pPr marL="800100" lvl="1" indent="-342900">
              <a:buFont typeface="Arial" panose="020B0604020202020204" pitchFamily="34" charset="0"/>
              <a:buChar char="•"/>
            </a:pPr>
            <a:endParaRPr lang="en-US" sz="2950" dirty="0">
              <a:latin typeface="+mj-lt"/>
            </a:endParaRPr>
          </a:p>
          <a:p>
            <a:pPr algn="just"/>
            <a:r>
              <a:rPr lang="en-US" sz="2950" dirty="0">
                <a:latin typeface="+mj-lt"/>
              </a:rPr>
              <a:t>All procedures were approved by an academic institutional review board. This research is part of the federal Healthy Marriage and Relationship Education (HMRE) grant (HHS-2020-ACF-OFA-ZB-1817).</a:t>
            </a:r>
          </a:p>
        </p:txBody>
      </p:sp>
      <p:sp>
        <p:nvSpPr>
          <p:cNvPr id="44" name="TextBox 43">
            <a:extLst>
              <a:ext uri="{FF2B5EF4-FFF2-40B4-BE49-F238E27FC236}">
                <a16:creationId xmlns:a16="http://schemas.microsoft.com/office/drawing/2014/main" id="{1F9423E1-669B-360E-457B-414E1595EEE7}"/>
              </a:ext>
            </a:extLst>
          </p:cNvPr>
          <p:cNvSpPr txBox="1"/>
          <p:nvPr/>
        </p:nvSpPr>
        <p:spPr>
          <a:xfrm>
            <a:off x="30754231" y="18753776"/>
            <a:ext cx="12344400" cy="6447919"/>
          </a:xfrm>
          <a:prstGeom prst="rect">
            <a:avLst/>
          </a:prstGeom>
          <a:noFill/>
        </p:spPr>
        <p:txBody>
          <a:bodyPr wrap="square">
            <a:spAutoFit/>
          </a:bodyPr>
          <a:lstStyle/>
          <a:p>
            <a:pPr marL="457200" indent="-457200" algn="just">
              <a:buFont typeface="Arial" panose="020B0604020202020204" pitchFamily="34" charset="0"/>
              <a:buChar char="•"/>
            </a:pPr>
            <a:r>
              <a:rPr lang="en-US" sz="2950" dirty="0"/>
              <a:t>By equipping couples with effective communication and conflict resolution skills, AIM empowers them to </a:t>
            </a:r>
            <a:r>
              <a:rPr lang="en-US" sz="2950" dirty="0">
                <a:solidFill>
                  <a:srgbClr val="811627"/>
                </a:solidFill>
              </a:rPr>
              <a:t>navigate challenges and sustain healthy relationships</a:t>
            </a:r>
            <a:r>
              <a:rPr lang="en-US" sz="2950" dirty="0"/>
              <a:t>. </a:t>
            </a:r>
          </a:p>
          <a:p>
            <a:pPr marL="457200" indent="-457200" algn="just">
              <a:buFont typeface="Arial" panose="020B0604020202020204" pitchFamily="34" charset="0"/>
              <a:buChar char="•"/>
            </a:pPr>
            <a:r>
              <a:rPr lang="en-US" sz="2950" dirty="0"/>
              <a:t>An emphasis on </a:t>
            </a:r>
            <a:r>
              <a:rPr lang="en-US" sz="2950" dirty="0">
                <a:solidFill>
                  <a:srgbClr val="811627"/>
                </a:solidFill>
              </a:rPr>
              <a:t>instructor-led interactive </a:t>
            </a:r>
            <a:r>
              <a:rPr lang="en-US" sz="2950" dirty="0"/>
              <a:t>couple relationship education is a promising practice that further equips couples with the skills necessary to enhance healthy relationship behaviors. </a:t>
            </a:r>
          </a:p>
          <a:p>
            <a:pPr marL="457200" indent="-457200" algn="just">
              <a:buFont typeface="Arial" panose="020B0604020202020204" pitchFamily="34" charset="0"/>
              <a:buChar char="•"/>
            </a:pPr>
            <a:r>
              <a:rPr lang="en-US" sz="2950" dirty="0"/>
              <a:t>Such initiatives not only promote family well-being but also serve as preventive measures against marital distress and divorce. </a:t>
            </a:r>
          </a:p>
          <a:p>
            <a:pPr marL="457200" indent="-457200" algn="just">
              <a:buFont typeface="Arial" panose="020B0604020202020204" pitchFamily="34" charset="0"/>
              <a:buChar char="•"/>
            </a:pPr>
            <a:r>
              <a:rPr lang="en-US" sz="2950" dirty="0"/>
              <a:t>Advocating for </a:t>
            </a:r>
            <a:r>
              <a:rPr lang="en-US" sz="2950" dirty="0">
                <a:solidFill>
                  <a:srgbClr val="811627"/>
                </a:solidFill>
              </a:rPr>
              <a:t>increased funding </a:t>
            </a:r>
            <a:r>
              <a:rPr lang="en-US" sz="2950" dirty="0"/>
              <a:t>and </a:t>
            </a:r>
            <a:r>
              <a:rPr lang="en-US" sz="2950" dirty="0">
                <a:solidFill>
                  <a:srgbClr val="811627"/>
                </a:solidFill>
              </a:rPr>
              <a:t>resources</a:t>
            </a:r>
            <a:r>
              <a:rPr lang="en-US" sz="2950" dirty="0"/>
              <a:t> for marriage education programs is crucial in fostering happier and healthier families within our communities. Investing in these initiatives highlights the importance of prioritizing the strengthening of familial ties, ultimately contributing to the cultivation of </a:t>
            </a:r>
            <a:r>
              <a:rPr lang="en-US" sz="2950" dirty="0">
                <a:solidFill>
                  <a:srgbClr val="811627"/>
                </a:solidFill>
              </a:rPr>
              <a:t>resilient and thriving family units and children</a:t>
            </a:r>
            <a:r>
              <a:rPr lang="en-US" sz="2950" dirty="0"/>
              <a:t>.</a:t>
            </a:r>
          </a:p>
          <a:p>
            <a:pPr marL="457200" indent="-457200" algn="just">
              <a:buFont typeface="Arial" panose="020B0604020202020204" pitchFamily="34" charset="0"/>
              <a:buChar char="•"/>
            </a:pPr>
            <a:endParaRPr lang="en-US" sz="295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9" name="TextBox 48">
            <a:extLst>
              <a:ext uri="{FF2B5EF4-FFF2-40B4-BE49-F238E27FC236}">
                <a16:creationId xmlns:a16="http://schemas.microsoft.com/office/drawing/2014/main" id="{EBAB3762-1221-C4AC-F96C-BF41C54C1788}"/>
              </a:ext>
            </a:extLst>
          </p:cNvPr>
          <p:cNvSpPr txBox="1"/>
          <p:nvPr/>
        </p:nvSpPr>
        <p:spPr>
          <a:xfrm>
            <a:off x="13994145" y="6354100"/>
            <a:ext cx="7958219" cy="2862322"/>
          </a:xfrm>
          <a:prstGeom prst="rect">
            <a:avLst/>
          </a:prstGeom>
          <a:noFill/>
        </p:spPr>
        <p:txBody>
          <a:bodyPr wrap="square">
            <a:spAutoFit/>
          </a:bodyPr>
          <a:lstStyle/>
          <a:p>
            <a:pPr>
              <a:spcBef>
                <a:spcPts val="0"/>
              </a:spcBef>
              <a:spcAft>
                <a:spcPts val="0"/>
              </a:spcAft>
            </a:pPr>
            <a:r>
              <a:rPr lang="en-US" sz="3600" b="1" dirty="0">
                <a:effectLst/>
                <a:latin typeface="Times New Roman" panose="02020603050405020304" pitchFamily="18" charset="0"/>
                <a:ea typeface="MS Mincho" panose="02020609040205080304" pitchFamily="49" charset="-128"/>
                <a:cs typeface="Times New Roman" panose="02020603050405020304" pitchFamily="18" charset="0"/>
              </a:rPr>
              <a:t>Figur</a:t>
            </a:r>
            <a:r>
              <a:rPr lang="en-US" sz="3600" b="1" dirty="0">
                <a:latin typeface="Times New Roman" panose="02020603050405020304" pitchFamily="18" charset="0"/>
                <a:ea typeface="MS Mincho" panose="02020609040205080304" pitchFamily="49" charset="-128"/>
                <a:cs typeface="Times New Roman" panose="02020603050405020304" pitchFamily="18" charset="0"/>
              </a:rPr>
              <a:t>e 1. </a:t>
            </a:r>
            <a:r>
              <a:rPr lang="en-US" altLang="ko-KR" sz="3600" dirty="0">
                <a:latin typeface="+mj-lt"/>
                <a:ea typeface="굴림" charset="-127"/>
              </a:rPr>
              <a:t>Partner Trust/Affection Mean Change </a:t>
            </a:r>
            <a:r>
              <a:rPr lang="en-US" altLang="ko-KR" sz="3600" i="1" dirty="0">
                <a:latin typeface="+mj-lt"/>
                <a:ea typeface="굴림" charset="-127"/>
              </a:rPr>
              <a:t>(t= –</a:t>
            </a:r>
            <a:r>
              <a:rPr lang="en-US" altLang="ko-KR" sz="3600" dirty="0">
                <a:latin typeface="+mj-lt"/>
                <a:ea typeface="굴림" charset="-127"/>
              </a:rPr>
              <a:t>22.85</a:t>
            </a:r>
            <a:r>
              <a:rPr lang="en-US" altLang="ko-KR" sz="3600" i="1" dirty="0">
                <a:latin typeface="+mj-lt"/>
                <a:ea typeface="굴림" charset="-127"/>
              </a:rPr>
              <a:t>, p&lt;.001)</a:t>
            </a:r>
            <a:endParaRPr lang="ko-KR" altLang="en-US" sz="3600" dirty="0">
              <a:latin typeface="+mj-lt"/>
            </a:endParaRPr>
          </a:p>
          <a:p>
            <a:pPr>
              <a:spcBef>
                <a:spcPts val="0"/>
              </a:spcBef>
              <a:spcAft>
                <a:spcPts val="0"/>
              </a:spcAft>
            </a:pPr>
            <a:endParaRPr lang="en-US" altLang="ko-KR" sz="3600" dirty="0">
              <a:latin typeface="+mj-lt"/>
              <a:ea typeface="굴림" charset="-127"/>
            </a:endParaRPr>
          </a:p>
          <a:p>
            <a:pPr>
              <a:spcBef>
                <a:spcPts val="0"/>
              </a:spcBef>
              <a:spcAft>
                <a:spcPts val="0"/>
              </a:spcAft>
            </a:pPr>
            <a:r>
              <a:rPr lang="en-US" altLang="ko-KR" sz="3600" b="1" i="1" dirty="0">
                <a:latin typeface="+mj-lt"/>
                <a:ea typeface="굴림" charset="-127"/>
              </a:rPr>
              <a:t> </a:t>
            </a:r>
          </a:p>
          <a:p>
            <a:pPr marL="0" marR="0">
              <a:spcBef>
                <a:spcPts val="0"/>
              </a:spcBef>
              <a:spcAft>
                <a:spcPts val="0"/>
              </a:spcAft>
            </a:pPr>
            <a:endParaRPr lang="en-US" sz="3600" b="1" dirty="0">
              <a:effectLst/>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3" name="Rectangle 2">
            <a:extLst>
              <a:ext uri="{FF2B5EF4-FFF2-40B4-BE49-F238E27FC236}">
                <a16:creationId xmlns:a16="http://schemas.microsoft.com/office/drawing/2014/main" id="{345A6A50-F9BE-B563-1BE6-B4D2C9BAC35F}"/>
              </a:ext>
            </a:extLst>
          </p:cNvPr>
          <p:cNvSpPr/>
          <p:nvPr/>
        </p:nvSpPr>
        <p:spPr bwMode="auto">
          <a:xfrm>
            <a:off x="-1" y="32438733"/>
            <a:ext cx="43683385" cy="545174"/>
          </a:xfrm>
          <a:prstGeom prst="rect">
            <a:avLst/>
          </a:prstGeom>
          <a:solidFill>
            <a:srgbClr val="782F4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Times New Roman" charset="0"/>
            </a:endParaRPr>
          </a:p>
        </p:txBody>
      </p:sp>
      <p:pic>
        <p:nvPicPr>
          <p:cNvPr id="7" name="Picture 6" descr="A black background with white text&#10;&#10;Description automatically generated">
            <a:extLst>
              <a:ext uri="{FF2B5EF4-FFF2-40B4-BE49-F238E27FC236}">
                <a16:creationId xmlns:a16="http://schemas.microsoft.com/office/drawing/2014/main" id="{9509FB77-8F39-5335-8A8F-57968FEF70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805" y="255685"/>
            <a:ext cx="6375400" cy="3810000"/>
          </a:xfrm>
          <a:prstGeom prst="rect">
            <a:avLst/>
          </a:prstGeom>
        </p:spPr>
      </p:pic>
      <p:sp>
        <p:nvSpPr>
          <p:cNvPr id="4" name="Rectangle 2">
            <a:extLst>
              <a:ext uri="{FF2B5EF4-FFF2-40B4-BE49-F238E27FC236}">
                <a16:creationId xmlns:a16="http://schemas.microsoft.com/office/drawing/2014/main" id="{4D9F39B3-8599-C90A-48E8-946DD256D60D}"/>
              </a:ext>
            </a:extLst>
          </p:cNvPr>
          <p:cNvSpPr>
            <a:spLocks noChangeArrowheads="1"/>
          </p:cNvSpPr>
          <p:nvPr/>
        </p:nvSpPr>
        <p:spPr bwMode="auto">
          <a:xfrm>
            <a:off x="0" y="0"/>
            <a:ext cx="438912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a:extLst>
              <a:ext uri="{FF2B5EF4-FFF2-40B4-BE49-F238E27FC236}">
                <a16:creationId xmlns:a16="http://schemas.microsoft.com/office/drawing/2014/main" id="{9EAA0DCD-6467-BB12-29A0-758EE2D861C9}"/>
              </a:ext>
            </a:extLst>
          </p:cNvPr>
          <p:cNvSpPr>
            <a:spLocks noChangeArrowheads="1"/>
          </p:cNvSpPr>
          <p:nvPr/>
        </p:nvSpPr>
        <p:spPr bwMode="auto">
          <a:xfrm>
            <a:off x="1423791" y="3216852"/>
            <a:ext cx="438912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1" descr="signature_2449477920">
            <a:extLst>
              <a:ext uri="{FF2B5EF4-FFF2-40B4-BE49-F238E27FC236}">
                <a16:creationId xmlns:a16="http://schemas.microsoft.com/office/drawing/2014/main" id="{BE9144DB-0536-C6B3-F5EE-0B40D9E35E38}"/>
              </a:ext>
            </a:extLst>
          </p:cNvPr>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21965129" y="30849756"/>
            <a:ext cx="8280221" cy="151409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0C95C8D3-4A40-626B-2227-A93E9CBC1757}"/>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13793454" y="7654059"/>
            <a:ext cx="8154474" cy="5819978"/>
          </a:xfrm>
          <a:prstGeom prst="rect">
            <a:avLst/>
          </a:prstGeom>
        </p:spPr>
      </p:pic>
      <p:sp>
        <p:nvSpPr>
          <p:cNvPr id="10" name="Rectangle 9">
            <a:extLst>
              <a:ext uri="{FF2B5EF4-FFF2-40B4-BE49-F238E27FC236}">
                <a16:creationId xmlns:a16="http://schemas.microsoft.com/office/drawing/2014/main" id="{AA6C6E44-2FDD-E725-1912-FC13E4A48FA2}"/>
              </a:ext>
            </a:extLst>
          </p:cNvPr>
          <p:cNvSpPr/>
          <p:nvPr/>
        </p:nvSpPr>
        <p:spPr>
          <a:xfrm>
            <a:off x="30783865" y="6041000"/>
            <a:ext cx="12344400" cy="5086008"/>
          </a:xfrm>
          <a:prstGeom prst="rect">
            <a:avLst/>
          </a:prstGeom>
        </p:spPr>
        <p:txBody>
          <a:bodyPr wrap="square">
            <a:spAutoFit/>
          </a:bodyPr>
          <a:lstStyle/>
          <a:p>
            <a:pPr marL="571500" indent="-571500" algn="just">
              <a:spcBef>
                <a:spcPts val="0"/>
              </a:spcBef>
              <a:buFont typeface="Arial" panose="020B0604020202020204" pitchFamily="34" charset="0"/>
              <a:buChar char="•"/>
            </a:pPr>
            <a:r>
              <a:rPr lang="en-US" sz="2950" kern="100" dirty="0">
                <a:effectLst/>
                <a:latin typeface="+mj-lt"/>
                <a:ea typeface="Calibri" panose="020F0502020204030204" pitchFamily="34" charset="0"/>
                <a:cs typeface="Arial" panose="020B0604020202020204" pitchFamily="34" charset="0"/>
              </a:rPr>
              <a:t>Participation in the AIM program resulted in a significant </a:t>
            </a:r>
            <a:r>
              <a:rPr lang="en-US" sz="2950" u="sng" kern="100" dirty="0">
                <a:solidFill>
                  <a:srgbClr val="811627"/>
                </a:solidFill>
                <a:effectLst/>
                <a:latin typeface="+mj-lt"/>
                <a:ea typeface="Calibri" panose="020F0502020204030204" pitchFamily="34" charset="0"/>
                <a:cs typeface="Arial" panose="020B0604020202020204" pitchFamily="34" charset="0"/>
              </a:rPr>
              <a:t>increase</a:t>
            </a:r>
            <a:r>
              <a:rPr lang="en-US" sz="2950" kern="100" dirty="0">
                <a:effectLst/>
                <a:latin typeface="+mj-lt"/>
                <a:ea typeface="Calibri" panose="020F0502020204030204" pitchFamily="34" charset="0"/>
                <a:cs typeface="Arial" panose="020B0604020202020204" pitchFamily="34" charset="0"/>
              </a:rPr>
              <a:t> of </a:t>
            </a:r>
            <a:r>
              <a:rPr lang="en-US" sz="2950" b="1" kern="100" dirty="0">
                <a:effectLst/>
                <a:latin typeface="+mj-lt"/>
                <a:ea typeface="Calibri" panose="020F0502020204030204" pitchFamily="34" charset="0"/>
                <a:cs typeface="Arial" panose="020B0604020202020204" pitchFamily="34" charset="0"/>
              </a:rPr>
              <a:t>partner trust and affection</a:t>
            </a:r>
            <a:r>
              <a:rPr lang="en-US" sz="2950" kern="100" dirty="0">
                <a:effectLst/>
                <a:latin typeface="+mj-lt"/>
                <a:ea typeface="Calibri" panose="020F0502020204030204" pitchFamily="34" charset="0"/>
                <a:cs typeface="Arial" panose="020B0604020202020204" pitchFamily="34" charset="0"/>
              </a:rPr>
              <a:t>, reflecting a positive transformation in the emotional dynamics between couples.</a:t>
            </a:r>
          </a:p>
          <a:p>
            <a:pPr marL="571500" indent="-571500" algn="just">
              <a:spcBef>
                <a:spcPts val="0"/>
              </a:spcBef>
              <a:buFont typeface="Arial" panose="020B0604020202020204" pitchFamily="34" charset="0"/>
              <a:buChar char="•"/>
            </a:pPr>
            <a:r>
              <a:rPr lang="en-US" sz="2950" kern="100" dirty="0">
                <a:effectLst/>
                <a:latin typeface="+mj-lt"/>
                <a:ea typeface="Calibri" panose="020F0502020204030204" pitchFamily="34" charset="0"/>
                <a:cs typeface="Arial" panose="020B0604020202020204" pitchFamily="34" charset="0"/>
              </a:rPr>
              <a:t>Couples who engaged in the AIM program significantly </a:t>
            </a:r>
            <a:r>
              <a:rPr lang="en-US" sz="2950" u="sng" kern="100" dirty="0">
                <a:solidFill>
                  <a:srgbClr val="811627"/>
                </a:solidFill>
                <a:effectLst/>
                <a:latin typeface="+mj-lt"/>
                <a:ea typeface="Calibri" panose="020F0502020204030204" pitchFamily="34" charset="0"/>
                <a:cs typeface="Arial" panose="020B0604020202020204" pitchFamily="34" charset="0"/>
              </a:rPr>
              <a:t>improved</a:t>
            </a:r>
            <a:r>
              <a:rPr lang="en-US" sz="2950" kern="100" dirty="0">
                <a:effectLst/>
                <a:latin typeface="+mj-lt"/>
                <a:ea typeface="Calibri" panose="020F0502020204030204" pitchFamily="34" charset="0"/>
                <a:cs typeface="Arial" panose="020B0604020202020204" pitchFamily="34" charset="0"/>
              </a:rPr>
              <a:t> in </a:t>
            </a:r>
            <a:r>
              <a:rPr lang="en-US" sz="2950" b="1" kern="100" dirty="0">
                <a:effectLst/>
                <a:latin typeface="+mj-lt"/>
                <a:ea typeface="Calibri" panose="020F0502020204030204" pitchFamily="34" charset="0"/>
                <a:cs typeface="Arial" panose="020B0604020202020204" pitchFamily="34" charset="0"/>
              </a:rPr>
              <a:t>partner intimacy,</a:t>
            </a:r>
            <a:r>
              <a:rPr lang="en-US" sz="2950" kern="100" dirty="0">
                <a:effectLst/>
                <a:latin typeface="+mj-lt"/>
                <a:ea typeface="Calibri" panose="020F0502020204030204" pitchFamily="34" charset="0"/>
                <a:cs typeface="Arial" panose="020B0604020202020204" pitchFamily="34" charset="0"/>
              </a:rPr>
              <a:t> fostering a deeper emotional connection.</a:t>
            </a:r>
          </a:p>
          <a:p>
            <a:pPr marL="571500" indent="-571500" algn="just">
              <a:spcBef>
                <a:spcPts val="0"/>
              </a:spcBef>
              <a:buFont typeface="Arial" panose="020B0604020202020204" pitchFamily="34" charset="0"/>
              <a:buChar char="•"/>
            </a:pPr>
            <a:r>
              <a:rPr lang="en-US" sz="2950" kern="100" dirty="0">
                <a:effectLst/>
                <a:latin typeface="+mj-lt"/>
                <a:ea typeface="Calibri" panose="020F0502020204030204" pitchFamily="34" charset="0"/>
                <a:cs typeface="Arial" panose="020B0604020202020204" pitchFamily="34" charset="0"/>
              </a:rPr>
              <a:t>There was a significant </a:t>
            </a:r>
            <a:r>
              <a:rPr lang="en-US" sz="2950" u="sng" kern="100" dirty="0">
                <a:solidFill>
                  <a:srgbClr val="811627"/>
                </a:solidFill>
                <a:effectLst/>
                <a:latin typeface="+mj-lt"/>
                <a:ea typeface="Calibri" panose="020F0502020204030204" pitchFamily="34" charset="0"/>
                <a:cs typeface="Arial" panose="020B0604020202020204" pitchFamily="34" charset="0"/>
              </a:rPr>
              <a:t>increase</a:t>
            </a:r>
            <a:r>
              <a:rPr lang="en-US" sz="2950" kern="100" dirty="0">
                <a:effectLst/>
                <a:latin typeface="+mj-lt"/>
                <a:ea typeface="Calibri" panose="020F0502020204030204" pitchFamily="34" charset="0"/>
                <a:cs typeface="Arial" panose="020B0604020202020204" pitchFamily="34" charset="0"/>
              </a:rPr>
              <a:t> in </a:t>
            </a:r>
            <a:r>
              <a:rPr lang="en-US" sz="2950" b="1" kern="100" dirty="0">
                <a:effectLst/>
                <a:latin typeface="+mj-lt"/>
                <a:ea typeface="Calibri" panose="020F0502020204030204" pitchFamily="34" charset="0"/>
                <a:cs typeface="Arial" panose="020B0604020202020204" pitchFamily="34" charset="0"/>
              </a:rPr>
              <a:t>positive conflict management </a:t>
            </a:r>
            <a:r>
              <a:rPr lang="en-US" sz="2950" kern="100" dirty="0">
                <a:effectLst/>
                <a:latin typeface="+mj-lt"/>
                <a:ea typeface="Calibri" panose="020F0502020204030204" pitchFamily="34" charset="0"/>
                <a:cs typeface="Arial" panose="020B0604020202020204" pitchFamily="34" charset="0"/>
              </a:rPr>
              <a:t>behaviors and a notable </a:t>
            </a:r>
            <a:r>
              <a:rPr lang="en-US" sz="2950" u="sng" kern="100" dirty="0">
                <a:solidFill>
                  <a:srgbClr val="811627"/>
                </a:solidFill>
                <a:effectLst/>
                <a:latin typeface="+mj-lt"/>
                <a:ea typeface="Calibri" panose="020F0502020204030204" pitchFamily="34" charset="0"/>
                <a:cs typeface="Arial" panose="020B0604020202020204" pitchFamily="34" charset="0"/>
              </a:rPr>
              <a:t>decrease</a:t>
            </a:r>
            <a:r>
              <a:rPr lang="en-US" sz="2950" kern="100" dirty="0">
                <a:effectLst/>
                <a:latin typeface="+mj-lt"/>
                <a:ea typeface="Calibri" panose="020F0502020204030204" pitchFamily="34" charset="0"/>
                <a:cs typeface="Arial" panose="020B0604020202020204" pitchFamily="34" charset="0"/>
              </a:rPr>
              <a:t> in </a:t>
            </a:r>
            <a:r>
              <a:rPr lang="en-US" sz="2950" b="1" kern="100" dirty="0">
                <a:effectLst/>
                <a:latin typeface="+mj-lt"/>
                <a:ea typeface="Calibri" panose="020F0502020204030204" pitchFamily="34" charset="0"/>
                <a:cs typeface="Arial" panose="020B0604020202020204" pitchFamily="34" charset="0"/>
              </a:rPr>
              <a:t>negative conflict management behaviors</a:t>
            </a:r>
            <a:r>
              <a:rPr lang="en-US" sz="2950" kern="100" dirty="0">
                <a:effectLst/>
                <a:latin typeface="+mj-lt"/>
                <a:ea typeface="Calibri" panose="020F0502020204030204" pitchFamily="34" charset="0"/>
                <a:cs typeface="Arial" panose="020B0604020202020204" pitchFamily="34" charset="0"/>
              </a:rPr>
              <a:t>, indicating an enhanced capacity among couples to resolve and manage conflicts healthily.</a:t>
            </a:r>
          </a:p>
          <a:p>
            <a:pPr marL="571500" indent="-571500" algn="just">
              <a:spcBef>
                <a:spcPts val="0"/>
              </a:spcBef>
              <a:buFont typeface="Arial" panose="020B0604020202020204" pitchFamily="34" charset="0"/>
              <a:buChar char="•"/>
            </a:pPr>
            <a:r>
              <a:rPr lang="en-US" sz="2950" b="1" dirty="0">
                <a:latin typeface="+mj-lt"/>
              </a:rPr>
              <a:t>High-risk conflicts </a:t>
            </a:r>
            <a:r>
              <a:rPr lang="en-US" sz="2950" dirty="0">
                <a:latin typeface="+mj-lt"/>
              </a:rPr>
              <a:t>significantly </a:t>
            </a:r>
            <a:r>
              <a:rPr lang="en-US" sz="2950" u="sng" dirty="0">
                <a:solidFill>
                  <a:srgbClr val="811627"/>
                </a:solidFill>
                <a:latin typeface="+mj-lt"/>
              </a:rPr>
              <a:t>decreased</a:t>
            </a:r>
            <a:r>
              <a:rPr lang="en-US" sz="2950" dirty="0">
                <a:latin typeface="+mj-lt"/>
              </a:rPr>
              <a:t> after participating in the AIM program, supporting healthier relationship behaviors.</a:t>
            </a:r>
            <a:endParaRPr lang="en-US" sz="2950" kern="100" dirty="0">
              <a:latin typeface="+mj-lt"/>
              <a:ea typeface="Calibri" panose="020F0502020204030204" pitchFamily="34" charset="0"/>
              <a:cs typeface="Arial" panose="020B0604020202020204" pitchFamily="34" charset="0"/>
            </a:endParaRPr>
          </a:p>
        </p:txBody>
      </p:sp>
      <p:sp>
        <p:nvSpPr>
          <p:cNvPr id="12" name="Text Box 7">
            <a:extLst>
              <a:ext uri="{FF2B5EF4-FFF2-40B4-BE49-F238E27FC236}">
                <a16:creationId xmlns:a16="http://schemas.microsoft.com/office/drawing/2014/main" id="{65BC51B9-6F91-CE71-5158-8D3F2E7C43AD}"/>
              </a:ext>
            </a:extLst>
          </p:cNvPr>
          <p:cNvSpPr txBox="1">
            <a:spLocks noChangeArrowheads="1"/>
          </p:cNvSpPr>
          <p:nvPr/>
        </p:nvSpPr>
        <p:spPr bwMode="auto">
          <a:xfrm>
            <a:off x="13775080" y="4870774"/>
            <a:ext cx="16842789" cy="1015642"/>
          </a:xfrm>
          <a:prstGeom prst="rect">
            <a:avLst/>
          </a:prstGeom>
          <a:solidFill>
            <a:srgbClr val="CEB888"/>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endParaRPr lang="en-US" altLang="en-US" sz="6000" b="1" dirty="0">
              <a:solidFill>
                <a:srgbClr val="782F40"/>
              </a:solidFill>
              <a:latin typeface="+mn-lt"/>
            </a:endParaRPr>
          </a:p>
        </p:txBody>
      </p:sp>
      <p:sp>
        <p:nvSpPr>
          <p:cNvPr id="13" name="TextBox 12">
            <a:extLst>
              <a:ext uri="{FF2B5EF4-FFF2-40B4-BE49-F238E27FC236}">
                <a16:creationId xmlns:a16="http://schemas.microsoft.com/office/drawing/2014/main" id="{497C98B4-E908-244B-3BFB-1F98A914E555}"/>
              </a:ext>
            </a:extLst>
          </p:cNvPr>
          <p:cNvSpPr txBox="1"/>
          <p:nvPr/>
        </p:nvSpPr>
        <p:spPr>
          <a:xfrm>
            <a:off x="21945600" y="6372341"/>
            <a:ext cx="7958219" cy="1754326"/>
          </a:xfrm>
          <a:prstGeom prst="rect">
            <a:avLst/>
          </a:prstGeom>
          <a:noFill/>
        </p:spPr>
        <p:txBody>
          <a:bodyPr wrap="square">
            <a:spAutoFit/>
          </a:bodyPr>
          <a:lstStyle/>
          <a:p>
            <a:pPr>
              <a:spcBef>
                <a:spcPts val="0"/>
              </a:spcBef>
              <a:spcAft>
                <a:spcPts val="0"/>
              </a:spcAft>
            </a:pPr>
            <a:r>
              <a:rPr lang="en-US" sz="3600" b="1" dirty="0">
                <a:effectLst/>
                <a:latin typeface="Times New Roman" panose="02020603050405020304" pitchFamily="18" charset="0"/>
                <a:ea typeface="MS Mincho" panose="02020609040205080304" pitchFamily="49" charset="-128"/>
                <a:cs typeface="Times New Roman" panose="02020603050405020304" pitchFamily="18" charset="0"/>
              </a:rPr>
              <a:t>Figur</a:t>
            </a:r>
            <a:r>
              <a:rPr lang="en-US" sz="3600" b="1" dirty="0">
                <a:latin typeface="Times New Roman" panose="02020603050405020304" pitchFamily="18" charset="0"/>
                <a:ea typeface="MS Mincho" panose="02020609040205080304" pitchFamily="49" charset="-128"/>
                <a:cs typeface="Times New Roman" panose="02020603050405020304" pitchFamily="18" charset="0"/>
              </a:rPr>
              <a:t>e 2. </a:t>
            </a:r>
            <a:r>
              <a:rPr lang="en-US" altLang="ko-KR" sz="3600" dirty="0">
                <a:latin typeface="+mj-lt"/>
                <a:ea typeface="굴림" charset="-127"/>
              </a:rPr>
              <a:t>Partner Intimacy Mean Change </a:t>
            </a:r>
            <a:r>
              <a:rPr lang="en-US" altLang="ko-KR" sz="3600" i="1" dirty="0">
                <a:latin typeface="+mj-lt"/>
                <a:ea typeface="굴림" charset="-127"/>
              </a:rPr>
              <a:t>(t= –</a:t>
            </a:r>
            <a:r>
              <a:rPr lang="en-US" altLang="ko-KR" sz="3600" dirty="0">
                <a:latin typeface="+mj-lt"/>
                <a:ea typeface="굴림" charset="-127"/>
              </a:rPr>
              <a:t>15.97, </a:t>
            </a:r>
            <a:r>
              <a:rPr lang="en-US" altLang="ko-KR" sz="3600" i="1" dirty="0">
                <a:latin typeface="+mj-lt"/>
                <a:ea typeface="굴림" charset="-127"/>
              </a:rPr>
              <a:t>p&lt;.001)</a:t>
            </a:r>
            <a:endParaRPr lang="en-US" altLang="ko-KR" sz="3600" b="1" i="1" dirty="0">
              <a:latin typeface="+mj-lt"/>
              <a:ea typeface="굴림" charset="-127"/>
            </a:endParaRPr>
          </a:p>
          <a:p>
            <a:pPr marL="0" marR="0">
              <a:spcBef>
                <a:spcPts val="0"/>
              </a:spcBef>
              <a:spcAft>
                <a:spcPts val="0"/>
              </a:spcAft>
            </a:pPr>
            <a:endParaRPr lang="en-US" sz="3600" b="1" dirty="0">
              <a:effectLst/>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14" name="TextBox 13">
            <a:extLst>
              <a:ext uri="{FF2B5EF4-FFF2-40B4-BE49-F238E27FC236}">
                <a16:creationId xmlns:a16="http://schemas.microsoft.com/office/drawing/2014/main" id="{72461713-567F-5F7C-8C46-F4AEA96F2C6A}"/>
              </a:ext>
            </a:extLst>
          </p:cNvPr>
          <p:cNvSpPr txBox="1"/>
          <p:nvPr/>
        </p:nvSpPr>
        <p:spPr>
          <a:xfrm>
            <a:off x="14006910" y="14565100"/>
            <a:ext cx="7958219" cy="2862322"/>
          </a:xfrm>
          <a:prstGeom prst="rect">
            <a:avLst/>
          </a:prstGeom>
          <a:noFill/>
        </p:spPr>
        <p:txBody>
          <a:bodyPr wrap="square">
            <a:spAutoFit/>
          </a:bodyPr>
          <a:lstStyle/>
          <a:p>
            <a:pPr>
              <a:spcBef>
                <a:spcPts val="0"/>
              </a:spcBef>
              <a:spcAft>
                <a:spcPts val="0"/>
              </a:spcAft>
            </a:pPr>
            <a:r>
              <a:rPr lang="en-US" sz="3600" b="1" dirty="0">
                <a:effectLst/>
                <a:latin typeface="Times New Roman" panose="02020603050405020304" pitchFamily="18" charset="0"/>
                <a:ea typeface="MS Mincho" panose="02020609040205080304" pitchFamily="49" charset="-128"/>
                <a:cs typeface="Times New Roman" panose="02020603050405020304" pitchFamily="18" charset="0"/>
              </a:rPr>
              <a:t>Figur</a:t>
            </a:r>
            <a:r>
              <a:rPr lang="en-US" sz="3600" b="1" dirty="0">
                <a:latin typeface="Times New Roman" panose="02020603050405020304" pitchFamily="18" charset="0"/>
                <a:ea typeface="MS Mincho" panose="02020609040205080304" pitchFamily="49" charset="-128"/>
                <a:cs typeface="Times New Roman" panose="02020603050405020304" pitchFamily="18" charset="0"/>
              </a:rPr>
              <a:t>e 3. </a:t>
            </a:r>
            <a:r>
              <a:rPr lang="en-US" altLang="ko-KR" sz="3600" dirty="0">
                <a:latin typeface="+mj-lt"/>
                <a:ea typeface="굴림" charset="-127"/>
              </a:rPr>
              <a:t>Positive Conflict Management Mean Change </a:t>
            </a:r>
            <a:r>
              <a:rPr lang="en-US" altLang="ko-KR" sz="3600" i="1" dirty="0">
                <a:latin typeface="+mj-lt"/>
                <a:ea typeface="굴림" charset="-127"/>
              </a:rPr>
              <a:t>(t= –</a:t>
            </a:r>
            <a:r>
              <a:rPr lang="en-US" altLang="ko-KR" sz="3600" dirty="0">
                <a:latin typeface="+mj-lt"/>
                <a:ea typeface="굴림" charset="-127"/>
              </a:rPr>
              <a:t>22.39</a:t>
            </a:r>
            <a:r>
              <a:rPr lang="en-US" altLang="ko-KR" sz="3600" i="1" dirty="0">
                <a:latin typeface="+mj-lt"/>
                <a:ea typeface="굴림" charset="-127"/>
              </a:rPr>
              <a:t>, p&lt;.001)</a:t>
            </a:r>
            <a:endParaRPr lang="ko-KR" altLang="en-US" sz="3600" dirty="0">
              <a:latin typeface="+mj-lt"/>
            </a:endParaRPr>
          </a:p>
          <a:p>
            <a:pPr>
              <a:spcBef>
                <a:spcPts val="0"/>
              </a:spcBef>
              <a:spcAft>
                <a:spcPts val="0"/>
              </a:spcAft>
            </a:pPr>
            <a:endParaRPr lang="en-US" altLang="ko-KR" sz="3600" dirty="0">
              <a:latin typeface="+mj-lt"/>
              <a:ea typeface="굴림" charset="-127"/>
            </a:endParaRPr>
          </a:p>
          <a:p>
            <a:pPr>
              <a:spcBef>
                <a:spcPts val="0"/>
              </a:spcBef>
              <a:spcAft>
                <a:spcPts val="0"/>
              </a:spcAft>
            </a:pPr>
            <a:r>
              <a:rPr lang="en-US" altLang="ko-KR" sz="3600" b="1" i="1" dirty="0">
                <a:latin typeface="+mj-lt"/>
                <a:ea typeface="굴림" charset="-127"/>
              </a:rPr>
              <a:t> </a:t>
            </a:r>
          </a:p>
          <a:p>
            <a:pPr marL="0" marR="0">
              <a:spcBef>
                <a:spcPts val="0"/>
              </a:spcBef>
              <a:spcAft>
                <a:spcPts val="0"/>
              </a:spcAft>
            </a:pPr>
            <a:endParaRPr lang="en-US" sz="3600" b="1" dirty="0">
              <a:effectLst/>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17" name="TextBox 16">
            <a:extLst>
              <a:ext uri="{FF2B5EF4-FFF2-40B4-BE49-F238E27FC236}">
                <a16:creationId xmlns:a16="http://schemas.microsoft.com/office/drawing/2014/main" id="{DA9A960D-3453-965A-95A6-16A33B319664}"/>
              </a:ext>
            </a:extLst>
          </p:cNvPr>
          <p:cNvSpPr txBox="1"/>
          <p:nvPr/>
        </p:nvSpPr>
        <p:spPr>
          <a:xfrm>
            <a:off x="21958365" y="14583341"/>
            <a:ext cx="7958219" cy="1754326"/>
          </a:xfrm>
          <a:prstGeom prst="rect">
            <a:avLst/>
          </a:prstGeom>
          <a:noFill/>
        </p:spPr>
        <p:txBody>
          <a:bodyPr wrap="square">
            <a:spAutoFit/>
          </a:bodyPr>
          <a:lstStyle/>
          <a:p>
            <a:pPr>
              <a:spcBef>
                <a:spcPts val="0"/>
              </a:spcBef>
              <a:spcAft>
                <a:spcPts val="0"/>
              </a:spcAft>
            </a:pPr>
            <a:r>
              <a:rPr lang="en-US" sz="3600" b="1" dirty="0">
                <a:effectLst/>
                <a:latin typeface="Times New Roman" panose="02020603050405020304" pitchFamily="18" charset="0"/>
                <a:ea typeface="MS Mincho" panose="02020609040205080304" pitchFamily="49" charset="-128"/>
                <a:cs typeface="Times New Roman" panose="02020603050405020304" pitchFamily="18" charset="0"/>
              </a:rPr>
              <a:t>Figur</a:t>
            </a:r>
            <a:r>
              <a:rPr lang="en-US" sz="3600" b="1" dirty="0">
                <a:latin typeface="Times New Roman" panose="02020603050405020304" pitchFamily="18" charset="0"/>
                <a:ea typeface="MS Mincho" panose="02020609040205080304" pitchFamily="49" charset="-128"/>
                <a:cs typeface="Times New Roman" panose="02020603050405020304" pitchFamily="18" charset="0"/>
              </a:rPr>
              <a:t>e 4. </a:t>
            </a:r>
            <a:r>
              <a:rPr lang="en-US" altLang="ko-KR" sz="3600" dirty="0">
                <a:latin typeface="+mj-lt"/>
                <a:ea typeface="굴림" charset="-127"/>
              </a:rPr>
              <a:t>Negative Conflict Management Mean Change </a:t>
            </a:r>
            <a:r>
              <a:rPr lang="en-US" altLang="ko-KR" sz="3600" i="1" dirty="0">
                <a:latin typeface="+mj-lt"/>
                <a:ea typeface="굴림" charset="-127"/>
              </a:rPr>
              <a:t>(t= </a:t>
            </a:r>
            <a:r>
              <a:rPr lang="en-US" altLang="ko-KR" sz="3600" dirty="0">
                <a:latin typeface="+mj-lt"/>
                <a:ea typeface="굴림" charset="-127"/>
              </a:rPr>
              <a:t>26.70</a:t>
            </a:r>
            <a:r>
              <a:rPr lang="en-US" altLang="ko-KR" sz="3600" i="1" dirty="0">
                <a:latin typeface="+mj-lt"/>
                <a:ea typeface="굴림" charset="-127"/>
              </a:rPr>
              <a:t>, p&lt;.001)</a:t>
            </a:r>
            <a:endParaRPr lang="en-US" altLang="ko-KR" sz="3600" b="1" i="1" dirty="0">
              <a:latin typeface="+mj-lt"/>
              <a:ea typeface="굴림" charset="-127"/>
            </a:endParaRPr>
          </a:p>
          <a:p>
            <a:pPr marL="0" marR="0">
              <a:spcBef>
                <a:spcPts val="0"/>
              </a:spcBef>
              <a:spcAft>
                <a:spcPts val="0"/>
              </a:spcAft>
            </a:pPr>
            <a:endParaRPr lang="en-US" sz="3600" b="1" dirty="0">
              <a:effectLst/>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18" name="TextBox 17">
            <a:extLst>
              <a:ext uri="{FF2B5EF4-FFF2-40B4-BE49-F238E27FC236}">
                <a16:creationId xmlns:a16="http://schemas.microsoft.com/office/drawing/2014/main" id="{0BCCD48B-34BF-88DB-CE59-B5BC525CDF55}"/>
              </a:ext>
            </a:extLst>
          </p:cNvPr>
          <p:cNvSpPr txBox="1"/>
          <p:nvPr/>
        </p:nvSpPr>
        <p:spPr>
          <a:xfrm>
            <a:off x="13911023" y="23138661"/>
            <a:ext cx="7955280" cy="1554480"/>
          </a:xfrm>
          <a:prstGeom prst="rect">
            <a:avLst/>
          </a:prstGeom>
          <a:noFill/>
        </p:spPr>
        <p:txBody>
          <a:bodyPr wrap="square">
            <a:spAutoFit/>
          </a:bodyPr>
          <a:lstStyle/>
          <a:p>
            <a:pPr>
              <a:spcBef>
                <a:spcPts val="0"/>
              </a:spcBef>
              <a:spcAft>
                <a:spcPts val="0"/>
              </a:spcAft>
            </a:pPr>
            <a:r>
              <a:rPr lang="en-US" sz="3600" b="1" dirty="0">
                <a:effectLst/>
                <a:latin typeface="Times New Roman" panose="02020603050405020304" pitchFamily="18" charset="0"/>
                <a:ea typeface="MS Mincho" panose="02020609040205080304" pitchFamily="49" charset="-128"/>
                <a:cs typeface="Times New Roman" panose="02020603050405020304" pitchFamily="18" charset="0"/>
              </a:rPr>
              <a:t>Figur</a:t>
            </a:r>
            <a:r>
              <a:rPr lang="en-US" sz="3600" b="1" dirty="0">
                <a:latin typeface="Times New Roman" panose="02020603050405020304" pitchFamily="18" charset="0"/>
                <a:ea typeface="MS Mincho" panose="02020609040205080304" pitchFamily="49" charset="-128"/>
                <a:cs typeface="Times New Roman" panose="02020603050405020304" pitchFamily="18" charset="0"/>
              </a:rPr>
              <a:t>e 5. </a:t>
            </a:r>
            <a:r>
              <a:rPr lang="en-US" altLang="ko-KR" sz="3600" dirty="0">
                <a:latin typeface="+mj-lt"/>
                <a:ea typeface="굴림" charset="-127"/>
              </a:rPr>
              <a:t>Partner Blame Mean Change </a:t>
            </a:r>
            <a:r>
              <a:rPr lang="en-US" altLang="ko-KR" sz="3600" i="1" dirty="0">
                <a:latin typeface="+mj-lt"/>
                <a:ea typeface="굴림" charset="-127"/>
              </a:rPr>
              <a:t>(t= </a:t>
            </a:r>
            <a:r>
              <a:rPr lang="en-US" altLang="ko-KR" sz="3600" dirty="0">
                <a:latin typeface="+mj-lt"/>
                <a:ea typeface="굴림" charset="-127"/>
              </a:rPr>
              <a:t>16.92</a:t>
            </a:r>
            <a:r>
              <a:rPr lang="en-US" altLang="ko-KR" sz="3600" i="1" dirty="0">
                <a:latin typeface="+mj-lt"/>
                <a:ea typeface="굴림" charset="-127"/>
              </a:rPr>
              <a:t>, p&lt;.001)</a:t>
            </a:r>
            <a:endParaRPr lang="ko-KR" altLang="en-US" sz="3600" dirty="0">
              <a:latin typeface="+mj-lt"/>
            </a:endParaRPr>
          </a:p>
          <a:p>
            <a:pPr>
              <a:spcBef>
                <a:spcPts val="0"/>
              </a:spcBef>
              <a:spcAft>
                <a:spcPts val="0"/>
              </a:spcAft>
            </a:pPr>
            <a:endParaRPr lang="en-US" altLang="ko-KR" sz="3600" dirty="0">
              <a:latin typeface="+mj-lt"/>
              <a:ea typeface="굴림" charset="-127"/>
            </a:endParaRPr>
          </a:p>
          <a:p>
            <a:pPr>
              <a:spcBef>
                <a:spcPts val="0"/>
              </a:spcBef>
              <a:spcAft>
                <a:spcPts val="0"/>
              </a:spcAft>
            </a:pPr>
            <a:r>
              <a:rPr lang="en-US" altLang="ko-KR" sz="3600" b="1" i="1" dirty="0">
                <a:latin typeface="+mj-lt"/>
                <a:ea typeface="굴림" charset="-127"/>
              </a:rPr>
              <a:t> </a:t>
            </a:r>
          </a:p>
          <a:p>
            <a:pPr marL="0" marR="0">
              <a:spcBef>
                <a:spcPts val="0"/>
              </a:spcBef>
              <a:spcAft>
                <a:spcPts val="0"/>
              </a:spcAft>
            </a:pPr>
            <a:endParaRPr lang="en-US" sz="3600" b="1" dirty="0">
              <a:effectLst/>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21" name="TextBox 20">
            <a:extLst>
              <a:ext uri="{FF2B5EF4-FFF2-40B4-BE49-F238E27FC236}">
                <a16:creationId xmlns:a16="http://schemas.microsoft.com/office/drawing/2014/main" id="{28523E78-962B-DFE3-D428-9E830AA163FA}"/>
              </a:ext>
            </a:extLst>
          </p:cNvPr>
          <p:cNvSpPr txBox="1"/>
          <p:nvPr/>
        </p:nvSpPr>
        <p:spPr>
          <a:xfrm>
            <a:off x="21950036" y="23167556"/>
            <a:ext cx="7958219" cy="1754326"/>
          </a:xfrm>
          <a:prstGeom prst="rect">
            <a:avLst/>
          </a:prstGeom>
          <a:noFill/>
        </p:spPr>
        <p:txBody>
          <a:bodyPr wrap="square">
            <a:spAutoFit/>
          </a:bodyPr>
          <a:lstStyle/>
          <a:p>
            <a:pPr>
              <a:spcBef>
                <a:spcPts val="0"/>
              </a:spcBef>
              <a:spcAft>
                <a:spcPts val="0"/>
              </a:spcAft>
            </a:pPr>
            <a:r>
              <a:rPr lang="en-US" sz="3600" b="1" dirty="0">
                <a:effectLst/>
                <a:latin typeface="Times New Roman" panose="02020603050405020304" pitchFamily="18" charset="0"/>
                <a:ea typeface="MS Mincho" panose="02020609040205080304" pitchFamily="49" charset="-128"/>
                <a:cs typeface="Times New Roman" panose="02020603050405020304" pitchFamily="18" charset="0"/>
              </a:rPr>
              <a:t>Figur</a:t>
            </a:r>
            <a:r>
              <a:rPr lang="en-US" sz="3600" b="1" dirty="0">
                <a:latin typeface="Times New Roman" panose="02020603050405020304" pitchFamily="18" charset="0"/>
                <a:ea typeface="MS Mincho" panose="02020609040205080304" pitchFamily="49" charset="-128"/>
                <a:cs typeface="Times New Roman" panose="02020603050405020304" pitchFamily="18" charset="0"/>
              </a:rPr>
              <a:t>e 6. </a:t>
            </a:r>
            <a:r>
              <a:rPr lang="en-US" altLang="ko-KR" sz="3600" dirty="0">
                <a:latin typeface="+mj-lt"/>
                <a:ea typeface="굴림" charset="-127"/>
              </a:rPr>
              <a:t>I Blame Mean Change </a:t>
            </a:r>
          </a:p>
          <a:p>
            <a:pPr>
              <a:spcBef>
                <a:spcPts val="0"/>
              </a:spcBef>
              <a:spcAft>
                <a:spcPts val="0"/>
              </a:spcAft>
            </a:pPr>
            <a:r>
              <a:rPr lang="en-US" altLang="ko-KR" sz="3600" i="1" dirty="0">
                <a:latin typeface="+mj-lt"/>
                <a:ea typeface="굴림" charset="-127"/>
              </a:rPr>
              <a:t>(t= </a:t>
            </a:r>
            <a:r>
              <a:rPr lang="en-US" altLang="ko-KR" sz="3600" dirty="0">
                <a:latin typeface="+mj-lt"/>
                <a:ea typeface="굴림" charset="-127"/>
              </a:rPr>
              <a:t>15.95</a:t>
            </a:r>
            <a:r>
              <a:rPr lang="en-US" altLang="ko-KR" sz="3600" i="1" dirty="0">
                <a:latin typeface="+mj-lt"/>
                <a:ea typeface="굴림" charset="-127"/>
              </a:rPr>
              <a:t>, p&lt;.001)</a:t>
            </a:r>
            <a:endParaRPr lang="en-US" altLang="ko-KR" sz="3600" b="1" i="1" dirty="0">
              <a:latin typeface="+mj-lt"/>
              <a:ea typeface="굴림" charset="-127"/>
            </a:endParaRPr>
          </a:p>
          <a:p>
            <a:pPr marL="0" marR="0">
              <a:spcBef>
                <a:spcPts val="0"/>
              </a:spcBef>
              <a:spcAft>
                <a:spcPts val="0"/>
              </a:spcAft>
            </a:pPr>
            <a:endParaRPr lang="en-US" sz="3600" b="1" dirty="0">
              <a:effectLst/>
              <a:latin typeface="Times New Roman" panose="02020603050405020304" pitchFamily="18" charset="0"/>
              <a:ea typeface="MS Mincho" panose="02020609040205080304" pitchFamily="49" charset="-128"/>
              <a:cs typeface="Times New Roman" panose="02020603050405020304" pitchFamily="18" charset="0"/>
            </a:endParaRPr>
          </a:p>
        </p:txBody>
      </p:sp>
      <p:pic>
        <p:nvPicPr>
          <p:cNvPr id="25" name="Picture 2" descr="A black background with red text&#10;&#10;Description automatically generated">
            <a:extLst>
              <a:ext uri="{FF2B5EF4-FFF2-40B4-BE49-F238E27FC236}">
                <a16:creationId xmlns:a16="http://schemas.microsoft.com/office/drawing/2014/main" id="{98A1263F-272E-877D-C298-93834C8CDF0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994145" y="30849756"/>
            <a:ext cx="7970984" cy="1420362"/>
          </a:xfrm>
          <a:prstGeom prst="rect">
            <a:avLst/>
          </a:prstGeom>
          <a:noFill/>
          <a:extLst>
            <a:ext uri="{909E8E84-426E-40DD-AFC4-6F175D3DCCD1}">
              <a14:hiddenFill xmlns:a14="http://schemas.microsoft.com/office/drawing/2010/main">
                <a:solidFill>
                  <a:srgbClr val="FFFFFF"/>
                </a:solidFill>
              </a14:hiddenFill>
            </a:ext>
          </a:extLst>
        </p:spPr>
      </p:pic>
      <p:sp>
        <p:nvSpPr>
          <p:cNvPr id="28" name="Text Box 7">
            <a:extLst>
              <a:ext uri="{FF2B5EF4-FFF2-40B4-BE49-F238E27FC236}">
                <a16:creationId xmlns:a16="http://schemas.microsoft.com/office/drawing/2014/main" id="{66B051FD-60FA-BBDF-977E-E155B781C26F}"/>
              </a:ext>
            </a:extLst>
          </p:cNvPr>
          <p:cNvSpPr txBox="1">
            <a:spLocks noChangeArrowheads="1"/>
          </p:cNvSpPr>
          <p:nvPr/>
        </p:nvSpPr>
        <p:spPr bwMode="auto">
          <a:xfrm>
            <a:off x="30311687" y="24924493"/>
            <a:ext cx="13042068" cy="1015642"/>
          </a:xfrm>
          <a:prstGeom prst="rect">
            <a:avLst/>
          </a:prstGeom>
          <a:solidFill>
            <a:srgbClr val="CEB888"/>
          </a:solidFill>
          <a:ln>
            <a:noFill/>
          </a:ln>
        </p:spPr>
        <p:txBody>
          <a:bodyPr wrap="square" lIns="91426" tIns="45710" rIns="91426" bIns="45710">
            <a:spAutoFit/>
          </a:bodyPr>
          <a:lstStyle>
            <a:lvl1pPr>
              <a:spcBef>
                <a:spcPct val="20000"/>
              </a:spcBef>
              <a:buChar char="•"/>
              <a:defRPr sz="15400">
                <a:solidFill>
                  <a:schemeClr val="tx1"/>
                </a:solidFill>
                <a:latin typeface="Times New Roman" charset="0"/>
              </a:defRPr>
            </a:lvl1pPr>
            <a:lvl2pPr marL="742950" indent="-285750">
              <a:spcBef>
                <a:spcPct val="20000"/>
              </a:spcBef>
              <a:buChar char="–"/>
              <a:defRPr sz="13400">
                <a:solidFill>
                  <a:schemeClr val="tx1"/>
                </a:solidFill>
                <a:latin typeface="Times New Roman" charset="0"/>
              </a:defRPr>
            </a:lvl2pPr>
            <a:lvl3pPr marL="1143000" indent="-228600">
              <a:spcBef>
                <a:spcPct val="20000"/>
              </a:spcBef>
              <a:buChar char="•"/>
              <a:defRPr sz="11500">
                <a:solidFill>
                  <a:schemeClr val="tx1"/>
                </a:solidFill>
                <a:latin typeface="Times New Roman" charset="0"/>
              </a:defRPr>
            </a:lvl3pPr>
            <a:lvl4pPr marL="1600200" indent="-228600">
              <a:spcBef>
                <a:spcPct val="20000"/>
              </a:spcBef>
              <a:buChar char="–"/>
              <a:defRPr sz="9600">
                <a:solidFill>
                  <a:schemeClr val="tx1"/>
                </a:solidFill>
                <a:latin typeface="Times New Roman" charset="0"/>
              </a:defRPr>
            </a:lvl4pPr>
            <a:lvl5pPr marL="2057400" indent="-228600">
              <a:spcBef>
                <a:spcPct val="20000"/>
              </a:spcBef>
              <a:buChar char="»"/>
              <a:defRPr sz="9600">
                <a:solidFill>
                  <a:schemeClr val="tx1"/>
                </a:solidFill>
                <a:latin typeface="Times New Roman" charset="0"/>
              </a:defRPr>
            </a:lvl5pPr>
            <a:lvl6pPr marL="2514600" indent="-228600" eaLnBrk="0" fontAlgn="base" hangingPunct="0">
              <a:spcBef>
                <a:spcPct val="20000"/>
              </a:spcBef>
              <a:spcAft>
                <a:spcPct val="0"/>
              </a:spcAft>
              <a:buChar char="»"/>
              <a:defRPr sz="9600">
                <a:solidFill>
                  <a:schemeClr val="tx1"/>
                </a:solidFill>
                <a:latin typeface="Times New Roman" charset="0"/>
              </a:defRPr>
            </a:lvl6pPr>
            <a:lvl7pPr marL="2971800" indent="-228600" eaLnBrk="0" fontAlgn="base" hangingPunct="0">
              <a:spcBef>
                <a:spcPct val="20000"/>
              </a:spcBef>
              <a:spcAft>
                <a:spcPct val="0"/>
              </a:spcAft>
              <a:buChar char="»"/>
              <a:defRPr sz="9600">
                <a:solidFill>
                  <a:schemeClr val="tx1"/>
                </a:solidFill>
                <a:latin typeface="Times New Roman" charset="0"/>
              </a:defRPr>
            </a:lvl7pPr>
            <a:lvl8pPr marL="3429000" indent="-228600" eaLnBrk="0" fontAlgn="base" hangingPunct="0">
              <a:spcBef>
                <a:spcPct val="20000"/>
              </a:spcBef>
              <a:spcAft>
                <a:spcPct val="0"/>
              </a:spcAft>
              <a:buChar char="»"/>
              <a:defRPr sz="9600">
                <a:solidFill>
                  <a:schemeClr val="tx1"/>
                </a:solidFill>
                <a:latin typeface="Times New Roman" charset="0"/>
              </a:defRPr>
            </a:lvl8pPr>
            <a:lvl9pPr marL="3886200" indent="-228600" eaLnBrk="0" fontAlgn="base" hangingPunct="0">
              <a:spcBef>
                <a:spcPct val="20000"/>
              </a:spcBef>
              <a:spcAft>
                <a:spcPct val="0"/>
              </a:spcAft>
              <a:buChar char="»"/>
              <a:defRPr sz="9600">
                <a:solidFill>
                  <a:schemeClr val="tx1"/>
                </a:solidFill>
                <a:latin typeface="Times New Roman" charset="0"/>
              </a:defRPr>
            </a:lvl9pPr>
          </a:lstStyle>
          <a:p>
            <a:pPr algn="ctr">
              <a:spcBef>
                <a:spcPct val="50000"/>
              </a:spcBef>
              <a:buFontTx/>
              <a:buNone/>
            </a:pPr>
            <a:endParaRPr lang="en-US" altLang="en-US" sz="6000" b="1" dirty="0">
              <a:solidFill>
                <a:srgbClr val="782F40"/>
              </a:solidFill>
              <a:latin typeface="+mn-lt"/>
            </a:endParaRPr>
          </a:p>
        </p:txBody>
      </p:sp>
      <p:sp>
        <p:nvSpPr>
          <p:cNvPr id="29" name="TextBox 28">
            <a:extLst>
              <a:ext uri="{FF2B5EF4-FFF2-40B4-BE49-F238E27FC236}">
                <a16:creationId xmlns:a16="http://schemas.microsoft.com/office/drawing/2014/main" id="{5EEE9FB2-FA30-3940-43A7-287EE6B1F1ED}"/>
              </a:ext>
            </a:extLst>
          </p:cNvPr>
          <p:cNvSpPr txBox="1"/>
          <p:nvPr/>
        </p:nvSpPr>
        <p:spPr>
          <a:xfrm>
            <a:off x="30923344" y="26424496"/>
            <a:ext cx="7868907" cy="5993949"/>
          </a:xfrm>
          <a:prstGeom prst="rect">
            <a:avLst/>
          </a:prstGeom>
          <a:noFill/>
        </p:spPr>
        <p:txBody>
          <a:bodyPr wrap="square">
            <a:spAutoFit/>
          </a:bodyPr>
          <a:lstStyle/>
          <a:p>
            <a:r>
              <a:rPr lang="en-US" sz="2950" b="1" dirty="0"/>
              <a:t>Let’s Connect!</a:t>
            </a:r>
          </a:p>
          <a:p>
            <a:endParaRPr lang="en-US" sz="2950" b="1" dirty="0"/>
          </a:p>
          <a:p>
            <a:r>
              <a:rPr lang="en-US" sz="2950" dirty="0"/>
              <a:t>Have questions or want to discuss my research? </a:t>
            </a:r>
          </a:p>
          <a:p>
            <a:r>
              <a:rPr lang="en-US" sz="2950" b="1" dirty="0"/>
              <a:t>I’d love to hear from you!</a:t>
            </a:r>
          </a:p>
          <a:p>
            <a:endParaRPr lang="en-US" sz="2950" dirty="0"/>
          </a:p>
          <a:p>
            <a:r>
              <a:rPr lang="en-US" sz="2950" b="1" dirty="0"/>
              <a:t>Izbeth Flores Aparicio</a:t>
            </a:r>
            <a:br>
              <a:rPr lang="en-US" sz="2950" dirty="0"/>
            </a:br>
            <a:r>
              <a:rPr lang="en-US" sz="2950" dirty="0"/>
              <a:t>Research Assistant</a:t>
            </a:r>
            <a:br>
              <a:rPr lang="en-US" sz="2950" dirty="0"/>
            </a:br>
            <a:r>
              <a:rPr lang="en-US" sz="2950" dirty="0"/>
              <a:t>Florida Center for Prevention Research</a:t>
            </a:r>
            <a:br>
              <a:rPr lang="en-US" sz="2950" dirty="0"/>
            </a:br>
            <a:r>
              <a:rPr lang="en-US" sz="2950" dirty="0">
                <a:solidFill>
                  <a:srgbClr val="811627"/>
                </a:solidFill>
                <a:hlinkClick r:id="rId8">
                  <a:extLst>
                    <a:ext uri="{A12FA001-AC4F-418D-AE19-62706E023703}">
                      <ahyp:hlinkClr xmlns:ahyp="http://schemas.microsoft.com/office/drawing/2018/hyperlinkcolor" val="tx"/>
                    </a:ext>
                  </a:extLst>
                </a:hlinkClick>
              </a:rPr>
              <a:t>iaf20@fsu.edu</a:t>
            </a:r>
            <a:endParaRPr lang="en-US" sz="2950" dirty="0">
              <a:solidFill>
                <a:srgbClr val="811627"/>
              </a:solidFill>
            </a:endParaRPr>
          </a:p>
          <a:p>
            <a:endParaRPr lang="en-US" sz="2950" dirty="0"/>
          </a:p>
          <a:p>
            <a:r>
              <a:rPr lang="en-US" sz="2950" b="1" dirty="0"/>
              <a:t>Scan the QR code below</a:t>
            </a:r>
            <a:r>
              <a:rPr lang="en-US" sz="2950" dirty="0"/>
              <a:t> to access our publications!</a:t>
            </a:r>
          </a:p>
          <a:p>
            <a:pPr algn="just"/>
            <a:endParaRPr lang="en-US" sz="2950" dirty="0"/>
          </a:p>
        </p:txBody>
      </p:sp>
      <p:pic>
        <p:nvPicPr>
          <p:cNvPr id="31" name="Picture 30" descr="A qr code with a dinosaur&#10;&#10;Description automatically generated">
            <a:extLst>
              <a:ext uri="{FF2B5EF4-FFF2-40B4-BE49-F238E27FC236}">
                <a16:creationId xmlns:a16="http://schemas.microsoft.com/office/drawing/2014/main" id="{1374386E-23B5-C24C-EA27-54097D2FCF9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8445903" y="26883504"/>
            <a:ext cx="4400586" cy="4400586"/>
          </a:xfrm>
          <a:prstGeom prst="rect">
            <a:avLst/>
          </a:prstGeom>
        </p:spPr>
      </p:pic>
      <p:sp>
        <p:nvSpPr>
          <p:cNvPr id="5" name="Oval 4">
            <a:extLst>
              <a:ext uri="{FF2B5EF4-FFF2-40B4-BE49-F238E27FC236}">
                <a16:creationId xmlns:a16="http://schemas.microsoft.com/office/drawing/2014/main" id="{B96E0913-718A-22CB-4513-7DD76BC1F456}"/>
              </a:ext>
            </a:extLst>
          </p:cNvPr>
          <p:cNvSpPr/>
          <p:nvPr/>
        </p:nvSpPr>
        <p:spPr bwMode="auto">
          <a:xfrm>
            <a:off x="40231178" y="28577080"/>
            <a:ext cx="915855" cy="955796"/>
          </a:xfrm>
          <a:prstGeom prst="ellipse">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a:ln>
                <a:noFill/>
              </a:ln>
              <a:solidFill>
                <a:schemeClr val="tx1"/>
              </a:solidFill>
              <a:effectLst/>
              <a:latin typeface="Times New Roman" charset="0"/>
            </a:endParaRPr>
          </a:p>
        </p:txBody>
      </p:sp>
      <p:pic>
        <p:nvPicPr>
          <p:cNvPr id="32" name="Graphic 31">
            <a:extLst>
              <a:ext uri="{FF2B5EF4-FFF2-40B4-BE49-F238E27FC236}">
                <a16:creationId xmlns:a16="http://schemas.microsoft.com/office/drawing/2014/main" id="{B3CFD126-CF22-52DB-301D-077315F40E1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9973660" y="28691816"/>
            <a:ext cx="1430890" cy="819246"/>
          </a:xfrm>
          <a:prstGeom prst="rect">
            <a:avLst/>
          </a:prstGeom>
        </p:spPr>
      </p:pic>
      <p:pic>
        <p:nvPicPr>
          <p:cNvPr id="37" name="Picture 36">
            <a:extLst>
              <a:ext uri="{FF2B5EF4-FFF2-40B4-BE49-F238E27FC236}">
                <a16:creationId xmlns:a16="http://schemas.microsoft.com/office/drawing/2014/main" id="{E774AFC7-03A5-6202-A4DE-9B80FE4E279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1943863" y="7654058"/>
            <a:ext cx="8122752" cy="5819977"/>
          </a:xfrm>
          <a:prstGeom prst="rect">
            <a:avLst/>
          </a:prstGeom>
        </p:spPr>
      </p:pic>
      <p:pic>
        <p:nvPicPr>
          <p:cNvPr id="39" name="Picture 38">
            <a:extLst>
              <a:ext uri="{FF2B5EF4-FFF2-40B4-BE49-F238E27FC236}">
                <a16:creationId xmlns:a16="http://schemas.microsoft.com/office/drawing/2014/main" id="{C3C0D498-BECA-8FB8-C264-34B6ABFC7702}"/>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3793454" y="16391983"/>
            <a:ext cx="8166114" cy="5444862"/>
          </a:xfrm>
          <a:prstGeom prst="rect">
            <a:avLst/>
          </a:prstGeom>
        </p:spPr>
      </p:pic>
      <p:pic>
        <p:nvPicPr>
          <p:cNvPr id="41" name="Picture 40">
            <a:extLst>
              <a:ext uri="{FF2B5EF4-FFF2-40B4-BE49-F238E27FC236}">
                <a16:creationId xmlns:a16="http://schemas.microsoft.com/office/drawing/2014/main" id="{25F1B77D-9A1F-3AAB-2E02-B07123DBEDD4}"/>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1954495" y="16387878"/>
            <a:ext cx="8107407" cy="5445605"/>
          </a:xfrm>
          <a:prstGeom prst="rect">
            <a:avLst/>
          </a:prstGeom>
        </p:spPr>
      </p:pic>
      <p:pic>
        <p:nvPicPr>
          <p:cNvPr id="48" name="Picture 47">
            <a:extLst>
              <a:ext uri="{FF2B5EF4-FFF2-40B4-BE49-F238E27FC236}">
                <a16:creationId xmlns:a16="http://schemas.microsoft.com/office/drawing/2014/main" id="{4125EB25-851E-1018-2D99-5BB51EA4A7A8}"/>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21952436" y="24623368"/>
            <a:ext cx="8109466" cy="5444308"/>
          </a:xfrm>
          <a:prstGeom prst="rect">
            <a:avLst/>
          </a:prstGeom>
        </p:spPr>
      </p:pic>
      <mc:AlternateContent xmlns:mc="http://schemas.openxmlformats.org/markup-compatibility/2006" xmlns:p14="http://schemas.microsoft.com/office/powerpoint/2010/main">
        <mc:Choice Requires="p14">
          <p:contentPart p14:bwMode="auto" r:id="rId16">
            <p14:nvContentPartPr>
              <p14:cNvPr id="9" name="Ink 8">
                <a:extLst>
                  <a:ext uri="{FF2B5EF4-FFF2-40B4-BE49-F238E27FC236}">
                    <a16:creationId xmlns:a16="http://schemas.microsoft.com/office/drawing/2014/main" id="{6F6B1529-90B2-5A9E-14AF-1B30EF700D62}"/>
                  </a:ext>
                </a:extLst>
              </p14:cNvPr>
              <p14:cNvContentPartPr/>
              <p14:nvPr/>
            </p14:nvContentPartPr>
            <p14:xfrm>
              <a:off x="40446938" y="29823116"/>
              <a:ext cx="55080" cy="2160"/>
            </p14:xfrm>
          </p:contentPart>
        </mc:Choice>
        <mc:Fallback xmlns="">
          <p:pic>
            <p:nvPicPr>
              <p:cNvPr id="9" name="Ink 8">
                <a:extLst>
                  <a:ext uri="{FF2B5EF4-FFF2-40B4-BE49-F238E27FC236}">
                    <a16:creationId xmlns:a16="http://schemas.microsoft.com/office/drawing/2014/main" id="{6F6B1529-90B2-5A9E-14AF-1B30EF700D62}"/>
                  </a:ext>
                </a:extLst>
              </p:cNvPr>
              <p:cNvPicPr/>
              <p:nvPr/>
            </p:nvPicPr>
            <p:blipFill>
              <a:blip r:embed="rId18"/>
              <a:stretch>
                <a:fillRect/>
              </a:stretch>
            </p:blipFill>
            <p:spPr>
              <a:xfrm>
                <a:off x="40411298" y="29787116"/>
                <a:ext cx="126720" cy="738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1" name="Ink 10">
                <a:extLst>
                  <a:ext uri="{FF2B5EF4-FFF2-40B4-BE49-F238E27FC236}">
                    <a16:creationId xmlns:a16="http://schemas.microsoft.com/office/drawing/2014/main" id="{872BFEEA-8347-0770-4936-9E8E1D62BFE1}"/>
                  </a:ext>
                </a:extLst>
              </p14:cNvPr>
              <p14:cNvContentPartPr/>
              <p14:nvPr/>
            </p14:nvContentPartPr>
            <p14:xfrm>
              <a:off x="40426415" y="29508555"/>
              <a:ext cx="79920" cy="58320"/>
            </p14:xfrm>
          </p:contentPart>
        </mc:Choice>
        <mc:Fallback xmlns="">
          <p:pic>
            <p:nvPicPr>
              <p:cNvPr id="11" name="Ink 10">
                <a:extLst>
                  <a:ext uri="{FF2B5EF4-FFF2-40B4-BE49-F238E27FC236}">
                    <a16:creationId xmlns:a16="http://schemas.microsoft.com/office/drawing/2014/main" id="{872BFEEA-8347-0770-4936-9E8E1D62BFE1}"/>
                  </a:ext>
                </a:extLst>
              </p:cNvPr>
              <p:cNvPicPr/>
              <p:nvPr/>
            </p:nvPicPr>
            <p:blipFill>
              <a:blip r:embed="rId20"/>
              <a:stretch>
                <a:fillRect/>
              </a:stretch>
            </p:blipFill>
            <p:spPr>
              <a:xfrm>
                <a:off x="40390775" y="29472555"/>
                <a:ext cx="151560" cy="12996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6" name="Ink 15">
                <a:extLst>
                  <a:ext uri="{FF2B5EF4-FFF2-40B4-BE49-F238E27FC236}">
                    <a16:creationId xmlns:a16="http://schemas.microsoft.com/office/drawing/2014/main" id="{1F44BAEB-D6BE-81DB-984E-A6254D02E817}"/>
                  </a:ext>
                </a:extLst>
              </p14:cNvPr>
              <p14:cNvContentPartPr/>
              <p14:nvPr/>
            </p14:nvContentPartPr>
            <p14:xfrm>
              <a:off x="40940135" y="28634115"/>
              <a:ext cx="81000" cy="82800"/>
            </p14:xfrm>
          </p:contentPart>
        </mc:Choice>
        <mc:Fallback xmlns="">
          <p:pic>
            <p:nvPicPr>
              <p:cNvPr id="16" name="Ink 15">
                <a:extLst>
                  <a:ext uri="{FF2B5EF4-FFF2-40B4-BE49-F238E27FC236}">
                    <a16:creationId xmlns:a16="http://schemas.microsoft.com/office/drawing/2014/main" id="{1F44BAEB-D6BE-81DB-984E-A6254D02E817}"/>
                  </a:ext>
                </a:extLst>
              </p:cNvPr>
              <p:cNvPicPr/>
              <p:nvPr/>
            </p:nvPicPr>
            <p:blipFill>
              <a:blip r:embed="rId22"/>
              <a:stretch>
                <a:fillRect/>
              </a:stretch>
            </p:blipFill>
            <p:spPr>
              <a:xfrm>
                <a:off x="40904135" y="28598475"/>
                <a:ext cx="152640" cy="154440"/>
              </a:xfrm>
              <a:prstGeom prst="rect">
                <a:avLst/>
              </a:prstGeom>
            </p:spPr>
          </p:pic>
        </mc:Fallback>
      </mc:AlternateContent>
      <p:pic>
        <p:nvPicPr>
          <p:cNvPr id="19" name="Picture 18" descr="A graph of a bar graph&#10;&#10;Description automatically generated">
            <a:extLst>
              <a:ext uri="{FF2B5EF4-FFF2-40B4-BE49-F238E27FC236}">
                <a16:creationId xmlns:a16="http://schemas.microsoft.com/office/drawing/2014/main" id="{B4FD6F93-F0DE-88FA-7840-E3863FA02C68}"/>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13793454" y="24623513"/>
            <a:ext cx="8156448" cy="5428293"/>
          </a:xfrm>
          <a:prstGeom prst="rect">
            <a:avLst/>
          </a:prstGeom>
        </p:spPr>
      </p:pic>
    </p:spTree>
    <p:extLst>
      <p:ext uri="{BB962C8B-B14F-4D97-AF65-F5344CB8AC3E}">
        <p14:creationId xmlns:p14="http://schemas.microsoft.com/office/powerpoint/2010/main" val="2583273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2AFEF554FCA24B805B793931F3D781" ma:contentTypeVersion="18" ma:contentTypeDescription="Create a new document." ma:contentTypeScope="" ma:versionID="ddfb2f64879f459d78dddc64670475ea">
  <xsd:schema xmlns:xsd="http://www.w3.org/2001/XMLSchema" xmlns:xs="http://www.w3.org/2001/XMLSchema" xmlns:p="http://schemas.microsoft.com/office/2006/metadata/properties" xmlns:ns2="90739f27-ceba-4ddc-8e65-355b2bc64ef9" xmlns:ns3="18e712a9-8d02-4b09-b916-12105ec6bbdc" targetNamespace="http://schemas.microsoft.com/office/2006/metadata/properties" ma:root="true" ma:fieldsID="945ae2b630fb86e420e59554a7b6a553" ns2:_="" ns3:_="">
    <xsd:import namespace="90739f27-ceba-4ddc-8e65-355b2bc64ef9"/>
    <xsd:import namespace="18e712a9-8d02-4b09-b916-12105ec6bbd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739f27-ceba-4ddc-8e65-355b2bc64e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43b83bf-5a34-45d0-bf74-ccf9241540c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8e712a9-8d02-4b09-b916-12105ec6bbd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9804ed3-9278-4d50-a6d8-eaba16fdbaf1}" ma:internalName="TaxCatchAll" ma:showField="CatchAllData" ma:web="18e712a9-8d02-4b09-b916-12105ec6bbd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0739f27-ceba-4ddc-8e65-355b2bc64ef9">
      <Terms xmlns="http://schemas.microsoft.com/office/infopath/2007/PartnerControls"/>
    </lcf76f155ced4ddcb4097134ff3c332f>
    <TaxCatchAll xmlns="18e712a9-8d02-4b09-b916-12105ec6bbd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474CC9-A966-4710-9618-CB4A0C29DC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739f27-ceba-4ddc-8e65-355b2bc64ef9"/>
    <ds:schemaRef ds:uri="18e712a9-8d02-4b09-b916-12105ec6bb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E839FF-E7CB-431F-985F-018BBA0E8BFA}">
  <ds:schemaRefs>
    <ds:schemaRef ds:uri="http://www.w3.org/XML/1998/namespace"/>
    <ds:schemaRef ds:uri="http://schemas.microsoft.com/office/2006/documentManagement/types"/>
    <ds:schemaRef ds:uri="http://purl.org/dc/dcmitype/"/>
    <ds:schemaRef ds:uri="http://schemas.microsoft.com/office/2006/metadata/properties"/>
    <ds:schemaRef ds:uri="http://schemas.microsoft.com/office/infopath/2007/PartnerControls"/>
    <ds:schemaRef ds:uri="18e712a9-8d02-4b09-b916-12105ec6bbdc"/>
    <ds:schemaRef ds:uri="http://schemas.openxmlformats.org/package/2006/metadata/core-properties"/>
    <ds:schemaRef ds:uri="90739f27-ceba-4ddc-8e65-355b2bc64ef9"/>
    <ds:schemaRef ds:uri="http://purl.org/dc/terms/"/>
    <ds:schemaRef ds:uri="http://purl.org/dc/elements/1.1/"/>
  </ds:schemaRefs>
</ds:datastoreItem>
</file>

<file path=customXml/itemProps3.xml><?xml version="1.0" encoding="utf-8"?>
<ds:datastoreItem xmlns:ds="http://schemas.openxmlformats.org/officeDocument/2006/customXml" ds:itemID="{4609F606-33BC-47D1-8EB6-6DE501F4294F}">
  <ds:schemaRefs>
    <ds:schemaRef ds:uri="http://schemas.microsoft.com/sharepoint/v3/contenttype/forms"/>
  </ds:schemaRefs>
</ds:datastoreItem>
</file>

<file path=docMetadata/LabelInfo.xml><?xml version="1.0" encoding="utf-8"?>
<clbl:labelList xmlns:clbl="http://schemas.microsoft.com/office/2020/mipLabelMetadata">
  <clbl:label id="{a36450eb-db06-42a7-8d1b-026719f701e3}" enabled="0" method="" siteId="{a36450eb-db06-42a7-8d1b-026719f701e3}" removed="1"/>
</clbl:labelList>
</file>

<file path=docProps/app.xml><?xml version="1.0" encoding="utf-8"?>
<Properties xmlns="http://schemas.openxmlformats.org/officeDocument/2006/extended-properties" xmlns:vt="http://schemas.openxmlformats.org/officeDocument/2006/docPropsVTypes">
  <TotalTime>2729</TotalTime>
  <Words>1078</Words>
  <Application>Microsoft Office PowerPoint</Application>
  <PresentationFormat>Custom</PresentationFormat>
  <Paragraphs>61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 Rachael</dc:creator>
  <cp:lastModifiedBy>Izbeth Flores</cp:lastModifiedBy>
  <cp:revision>87</cp:revision>
  <cp:lastPrinted>2024-11-04T21:23:32Z</cp:lastPrinted>
  <dcterms:created xsi:type="dcterms:W3CDTF">2018-01-29T00:14:41Z</dcterms:created>
  <dcterms:modified xsi:type="dcterms:W3CDTF">2024-11-06T21:13:20Z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0x010100A2EC95D944BABA4FA7D70E4DA2CF7692</vt:lpwstr>
  </property>
  <property fmtid="{D5CDD505-2E9C-101B-9397-08002B2CF9AE}" pid="3" name="Order">
    <vt:r8>2863300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MediaServiceImageTags">
    <vt:lpwstr/>
  </property>
</Properties>
</file>